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8" r:id="rId4"/>
    <p:sldId id="258" r:id="rId5"/>
    <p:sldId id="259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326E24-F05F-4082-AFF2-9FEE46AD9314}" v="10" dt="2021-05-06T22:24:08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banje, Kiana (MIL)" userId="c58bb0bd-8a15-45be-a6a0-b18c3ac473e2" providerId="ADAL" clId="{4F326E24-F05F-4082-AFF2-9FEE46AD9314}"/>
    <pc:docChg chg="custSel delSld modSld">
      <pc:chgData name="Kabanje, Kiana (MIL)" userId="c58bb0bd-8a15-45be-a6a0-b18c3ac473e2" providerId="ADAL" clId="{4F326E24-F05F-4082-AFF2-9FEE46AD9314}" dt="2021-05-06T22:23:59.923" v="35" actId="113"/>
      <pc:docMkLst>
        <pc:docMk/>
      </pc:docMkLst>
      <pc:sldChg chg="modSp mod">
        <pc:chgData name="Kabanje, Kiana (MIL)" userId="c58bb0bd-8a15-45be-a6a0-b18c3ac473e2" providerId="ADAL" clId="{4F326E24-F05F-4082-AFF2-9FEE46AD9314}" dt="2021-05-06T22:23:59.923" v="35" actId="113"/>
        <pc:sldMkLst>
          <pc:docMk/>
          <pc:sldMk cId="1085431678" sldId="259"/>
        </pc:sldMkLst>
        <pc:spChg chg="mod">
          <ac:chgData name="Kabanje, Kiana (MIL)" userId="c58bb0bd-8a15-45be-a6a0-b18c3ac473e2" providerId="ADAL" clId="{4F326E24-F05F-4082-AFF2-9FEE46AD9314}" dt="2021-05-06T22:23:50.299" v="32" actId="1076"/>
          <ac:spMkLst>
            <pc:docMk/>
            <pc:sldMk cId="1085431678" sldId="259"/>
            <ac:spMk id="3" creationId="{ECE905D2-BFD0-46FA-8569-8B0EF6CE5A67}"/>
          </ac:spMkLst>
        </pc:spChg>
        <pc:spChg chg="mod">
          <ac:chgData name="Kabanje, Kiana (MIL)" userId="c58bb0bd-8a15-45be-a6a0-b18c3ac473e2" providerId="ADAL" clId="{4F326E24-F05F-4082-AFF2-9FEE46AD9314}" dt="2021-05-06T22:23:59.923" v="35" actId="113"/>
          <ac:spMkLst>
            <pc:docMk/>
            <pc:sldMk cId="1085431678" sldId="259"/>
            <ac:spMk id="4" creationId="{75904933-DB9C-4340-AF8E-6706D20BAFDF}"/>
          </ac:spMkLst>
        </pc:spChg>
      </pc:sldChg>
      <pc:sldChg chg="del">
        <pc:chgData name="Kabanje, Kiana (MIL)" userId="c58bb0bd-8a15-45be-a6a0-b18c3ac473e2" providerId="ADAL" clId="{4F326E24-F05F-4082-AFF2-9FEE46AD9314}" dt="2021-05-06T22:23:20.142" v="0" actId="2696"/>
        <pc:sldMkLst>
          <pc:docMk/>
          <pc:sldMk cId="3540604319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938FE-D439-4B74-B6DE-4ABAAEDBE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3F7E9-D3AD-443F-8425-B2D857A89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DB5DD-EE78-4A62-8EEF-3C8CA178D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696B-260F-4771-AB57-147C07FC84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1AFB3-9746-4617-8E82-4267A085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E7ECE-E7FC-4227-8571-415046E7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37A6-D9AE-4BB4-AE74-D5AE1A477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7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663DC-DC2F-42C3-9B15-DDC6D8A9D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89454-E3B4-4479-BC05-573A0C078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CF76E-CAA8-4E26-9567-0B573452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696B-260F-4771-AB57-147C07FC84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6047E-A723-498E-9BA8-651010AF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72D57-7B39-4D24-BFEE-001AD483B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37A6-D9AE-4BB4-AE74-D5AE1A477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9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D84D2D-6BAD-4A61-8E27-310132A0E5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EF998-0632-4477-A92B-B42C3D9CC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C9A4F-8A81-4C4D-B492-1464BC96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696B-260F-4771-AB57-147C07FC84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0FD23-7561-4D6E-9974-A40B4DA13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27F0F-B260-4128-A031-484A2EF9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37A6-D9AE-4BB4-AE74-D5AE1A477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6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A0AD8-3E13-4B62-80FB-C083063C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15B3C-523C-4F45-8885-67B391C31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88673-ECC4-4E19-B488-6DC01E17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696B-260F-4771-AB57-147C07FC84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3E6CC-B1ED-4623-9A09-A8ED308B0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994A9-D95F-406F-8D9B-ECE0C6ED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37A6-D9AE-4BB4-AE74-D5AE1A477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0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7FAF-61F0-42F4-A7AD-E8B62DC5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338B0-46E3-42F7-B9D5-959191461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E9410-E12E-430B-83B0-0AEA6E5A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696B-260F-4771-AB57-147C07FC84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9AFE6-44BE-411E-B222-66832AB3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9B948-AA30-4AF4-A2C6-640290F4B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37A6-D9AE-4BB4-AE74-D5AE1A477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3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E429-71CB-40C3-BBF8-67724FF9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BC0E3-8C56-465B-931E-5D0BB1309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A35C0-B58D-4CB9-B74A-1B0EF7616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381B5-FFF0-44FD-81A3-9CD37E87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696B-260F-4771-AB57-147C07FC84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F5184-7F8B-4D2E-9D81-0CEB811C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25384-A7D2-4501-8DE7-EC2A07AF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37A6-D9AE-4BB4-AE74-D5AE1A477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2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052A8-276E-4C56-AD76-1D9DD7706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A2912-94BE-49B8-9002-05FD77F83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A1127-BBDE-45DA-B85A-9499825D8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D06ED4-1844-448B-BC8C-BACD290256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1F840B-F655-4C83-A742-D68C9A649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DEC49-1279-4544-961D-1B612CC8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696B-260F-4771-AB57-147C07FC84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9CC89F-8614-4587-8D42-68B14E39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0B5DB7-12A8-4D25-9A1E-2E5FFFB7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37A6-D9AE-4BB4-AE74-D5AE1A477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6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905EE-93AE-4FD0-B49B-96F73A99F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61C33B-9068-447F-9A8D-4F5E922ED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696B-260F-4771-AB57-147C07FC84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30948-0AC8-435C-9527-F32CF0F30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02915-2D26-4C89-903E-A6D62FEB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37A6-D9AE-4BB4-AE74-D5AE1A477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F51576-BAF6-4A75-A646-B4B1A5264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696B-260F-4771-AB57-147C07FC84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A23C5-BD1A-4419-BA44-273C05AB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B8FFF-9531-44E6-8EF3-C71C8228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37A6-D9AE-4BB4-AE74-D5AE1A477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9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33331-68D0-42B7-997B-2CBFC98AB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1DA71-184F-4249-A265-F532DE191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0D3C8-C9DB-461D-B8A0-0C2434083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FC258-EE1E-4C08-8FC9-EF097F98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696B-260F-4771-AB57-147C07FC84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5295A-5E78-4106-95B1-D62D3692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98480-A8B2-4059-8114-25C5D552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37A6-D9AE-4BB4-AE74-D5AE1A477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2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740C-4AD3-4FAD-B1E4-E5027B6F8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1A43A9-E917-4119-B758-D3C26BB52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F3893-0ED5-4891-8939-5605BDCBB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2D503-51AE-41B1-BC59-E01D14258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696B-260F-4771-AB57-147C07FC84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4ACD0-6D9D-4891-BE05-6892858F8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59966-0727-4E2B-85A3-AF23821F0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37A6-D9AE-4BB4-AE74-D5AE1A477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5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D106F5-DE75-4701-B304-3A734526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165BC-8866-4DCB-B7D6-94C7C3D22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7A581-52AC-476C-86B1-E0AD0A580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C696B-260F-4771-AB57-147C07FC840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49070-9540-4601-AFF8-991CA3F67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6197D-E8AC-4AF2-BE03-7355BC913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337A6-D9AE-4BB4-AE74-D5AE1A477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2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47D2ACE-C782-4B06-8440-BBDFCE9AC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7536" y="5567760"/>
            <a:ext cx="9490464" cy="857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C39BA7-1FD5-4FAC-B391-A2BC66B7F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41633"/>
            <a:ext cx="8821783" cy="771614"/>
          </a:xfrm>
        </p:spPr>
        <p:txBody>
          <a:bodyPr>
            <a:normAutofit fontScale="90000"/>
          </a:bodyPr>
          <a:lstStyle/>
          <a:p>
            <a:r>
              <a:rPr lang="en-US" dirty="0"/>
              <a:t>Learn Utility Safety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2DA4F3B-0E9C-4527-85C1-FFDA169ED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662" y="0"/>
            <a:ext cx="3215681" cy="20195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B62D130-73EA-4162-A12A-D1D569C902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63101" y="1009754"/>
            <a:ext cx="4265798" cy="428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6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2DA4F3B-0E9C-4527-85C1-FFDA169ED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641" y="5798309"/>
            <a:ext cx="1468120" cy="92200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780714-70A2-4642-A0A7-AF900A78A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78804" y="2413262"/>
            <a:ext cx="5103090" cy="3031676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2278AE-FF19-46D6-AAFF-F5E25FA5C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2820" y="0"/>
            <a:ext cx="10076430" cy="20639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307120-77E7-46B5-B8FD-BC59C1991C72}"/>
              </a:ext>
            </a:extLst>
          </p:cNvPr>
          <p:cNvSpPr txBox="1"/>
          <p:nvPr/>
        </p:nvSpPr>
        <p:spPr>
          <a:xfrm>
            <a:off x="1187778" y="2090096"/>
            <a:ext cx="401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Natural Gas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78B06-6C1A-4F45-B0BC-DE4E7640C53F}"/>
              </a:ext>
            </a:extLst>
          </p:cNvPr>
          <p:cNvSpPr txBox="1"/>
          <p:nvPr/>
        </p:nvSpPr>
        <p:spPr>
          <a:xfrm>
            <a:off x="1109090" y="2790873"/>
            <a:ext cx="4528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Natural gas leaks and explosions are responsible for a significant number of fires following any major earthquake.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Know the signs of a gas leak, don’t shut off the gas if there isn’t a leak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Attach a wrench to the meter or to the wall directly behind the meter.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sure all responsible household members know when and how to shut off gas at the meter</a:t>
            </a:r>
          </a:p>
        </p:txBody>
      </p:sp>
    </p:spTree>
    <p:extLst>
      <p:ext uri="{BB962C8B-B14F-4D97-AF65-F5344CB8AC3E}">
        <p14:creationId xmlns:p14="http://schemas.microsoft.com/office/powerpoint/2010/main" val="110289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2DA4F3B-0E9C-4527-85C1-FFDA169ED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641" y="5798309"/>
            <a:ext cx="1468120" cy="922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44A518-20C0-4E98-ADFF-9C3686172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820" y="0"/>
            <a:ext cx="10076430" cy="2063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778373-7D7C-4C96-9A99-1E37166D2B32}"/>
              </a:ext>
            </a:extLst>
          </p:cNvPr>
          <p:cNvSpPr txBox="1"/>
          <p:nvPr/>
        </p:nvSpPr>
        <p:spPr>
          <a:xfrm>
            <a:off x="901701" y="2196446"/>
            <a:ext cx="401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Electricity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8F794D-5CFB-4830-8E71-660F535E3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15" y="1668545"/>
            <a:ext cx="6363485" cy="48877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4F68D1-A6DC-4FEE-9CB1-69C2628C98F8}"/>
              </a:ext>
            </a:extLst>
          </p:cNvPr>
          <p:cNvSpPr txBox="1"/>
          <p:nvPr/>
        </p:nvSpPr>
        <p:spPr>
          <a:xfrm>
            <a:off x="901701" y="3120272"/>
            <a:ext cx="3821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the cords, plugs, and connectors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Locate your electricity circuit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Teach all responsible household members how to shut off the electricity to the entire house</a:t>
            </a:r>
          </a:p>
        </p:txBody>
      </p:sp>
    </p:spTree>
    <p:extLst>
      <p:ext uri="{BB962C8B-B14F-4D97-AF65-F5344CB8AC3E}">
        <p14:creationId xmlns:p14="http://schemas.microsoft.com/office/powerpoint/2010/main" val="271198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2DA4F3B-0E9C-4527-85C1-FFDA169ED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641" y="5798309"/>
            <a:ext cx="1468120" cy="9220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F03B2B-F8C1-4113-B1F7-B098B69BAB47}"/>
              </a:ext>
            </a:extLst>
          </p:cNvPr>
          <p:cNvSpPr txBox="1"/>
          <p:nvPr/>
        </p:nvSpPr>
        <p:spPr>
          <a:xfrm>
            <a:off x="599724" y="1734998"/>
            <a:ext cx="7937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EF2D17-E5B4-4053-BC47-EB707D4E5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330" y="137683"/>
            <a:ext cx="6196330" cy="12691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A05536-7FC6-44F5-8B60-41DED0D1EE9B}"/>
              </a:ext>
            </a:extLst>
          </p:cNvPr>
          <p:cNvSpPr txBox="1"/>
          <p:nvPr/>
        </p:nvSpPr>
        <p:spPr>
          <a:xfrm>
            <a:off x="1517715" y="1688831"/>
            <a:ext cx="468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Propane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B21103-88E3-475A-8520-37EA68CBD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267" y="902560"/>
            <a:ext cx="5401363" cy="54013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25ECD1-542D-474D-8DD0-1ED7FFB6B0F0}"/>
              </a:ext>
            </a:extLst>
          </p:cNvPr>
          <p:cNvSpPr txBox="1"/>
          <p:nvPr/>
        </p:nvSpPr>
        <p:spPr>
          <a:xfrm>
            <a:off x="1517715" y="2491513"/>
            <a:ext cx="55241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Have your home’s propane tank properly installed by a qualified professional and serviced on a regular basis.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Propane tanks are extremely flammable.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Never use or store a propane tank indoors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 not use portable propane heaters, stoves, or lanterns in tents, campers, truck caps, RVs, or other unventilated enclosures, especially while sleeping.</a:t>
            </a:r>
          </a:p>
        </p:txBody>
      </p:sp>
    </p:spTree>
    <p:extLst>
      <p:ext uri="{BB962C8B-B14F-4D97-AF65-F5344CB8AC3E}">
        <p14:creationId xmlns:p14="http://schemas.microsoft.com/office/powerpoint/2010/main" val="83752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E905D2-BFD0-46FA-8569-8B0EF6CE5A67}"/>
              </a:ext>
            </a:extLst>
          </p:cNvPr>
          <p:cNvSpPr/>
          <p:nvPr/>
        </p:nvSpPr>
        <p:spPr>
          <a:xfrm>
            <a:off x="629196" y="1920895"/>
            <a:ext cx="4996542" cy="1508105"/>
          </a:xfrm>
          <a:prstGeom prst="rect">
            <a:avLst/>
          </a:prstGeom>
          <a:ln w="381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Use the Web  </a:t>
            </a:r>
          </a:p>
          <a:p>
            <a:r>
              <a:rPr lang="en-US" sz="2800" dirty="0"/>
              <a:t>ready.gov</a:t>
            </a:r>
          </a:p>
          <a:p>
            <a:r>
              <a:rPr lang="en-US" sz="2800" dirty="0"/>
              <a:t>mil.wa.gov/preparedness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2DA4F3B-0E9C-4527-85C1-FFDA169ED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641" y="5798309"/>
            <a:ext cx="1468120" cy="922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904933-DB9C-4340-AF8E-6706D20BAFDF}"/>
              </a:ext>
            </a:extLst>
          </p:cNvPr>
          <p:cNvSpPr txBox="1"/>
          <p:nvPr/>
        </p:nvSpPr>
        <p:spPr>
          <a:xfrm>
            <a:off x="6181091" y="1926631"/>
            <a:ext cx="5105218" cy="280076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Local Resources</a:t>
            </a:r>
          </a:p>
          <a:p>
            <a:r>
              <a:rPr lang="en-US" sz="2800" dirty="0"/>
              <a:t>Check with local utilities, the local fire department, or local emergency management about location specific utility hazards in your area.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1FAB2-87FC-437D-8D0C-E9DBD80ED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330" y="137683"/>
            <a:ext cx="6196330" cy="12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31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295d2a16-a46e-4cd9-a69e-207d5d644128"/>
</p:tagLst>
</file>

<file path=ppt/theme/theme1.xml><?xml version="1.0" encoding="utf-8"?>
<a:theme xmlns:a="http://schemas.openxmlformats.org/drawingml/2006/main" name="Office Theme">
  <a:themeElements>
    <a:clrScheme name="PIY">
      <a:dk1>
        <a:srgbClr val="3A2A24"/>
      </a:dk1>
      <a:lt1>
        <a:srgbClr val="FFF8D7"/>
      </a:lt1>
      <a:dk2>
        <a:srgbClr val="29353A"/>
      </a:dk2>
      <a:lt2>
        <a:srgbClr val="AFD8DB"/>
      </a:lt2>
      <a:accent1>
        <a:srgbClr val="02466B"/>
      </a:accent1>
      <a:accent2>
        <a:srgbClr val="0060A2"/>
      </a:accent2>
      <a:accent3>
        <a:srgbClr val="067E9C"/>
      </a:accent3>
      <a:accent4>
        <a:srgbClr val="DC5E26"/>
      </a:accent4>
      <a:accent5>
        <a:srgbClr val="F89A2C"/>
      </a:accent5>
      <a:accent6>
        <a:srgbClr val="35B57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203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Learn Utility Safety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Kabanje, Kiana (MIL)</dc:creator>
  <cp:lastModifiedBy>Kabanje, Kiana (MIL)</cp:lastModifiedBy>
  <cp:revision>24</cp:revision>
  <dcterms:created xsi:type="dcterms:W3CDTF">2020-11-16T18:09:18Z</dcterms:created>
  <dcterms:modified xsi:type="dcterms:W3CDTF">2021-05-06T22:24:08Z</dcterms:modified>
</cp:coreProperties>
</file>