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8" r:id="rId4"/>
    <p:sldId id="258" r:id="rId5"/>
    <p:sldId id="266" r:id="rId6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89E224-B482-4F99-92DD-E3BB76D86E4B}" v="6" dt="2021-05-06T22:22:35.3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banje, Kiana (MIL)" userId="c58bb0bd-8a15-45be-a6a0-b18c3ac473e2" providerId="ADAL" clId="{FC89E224-B482-4F99-92DD-E3BB76D86E4B}"/>
    <pc:docChg chg="custSel delSld modSld">
      <pc:chgData name="Kabanje, Kiana (MIL)" userId="c58bb0bd-8a15-45be-a6a0-b18c3ac473e2" providerId="ADAL" clId="{FC89E224-B482-4F99-92DD-E3BB76D86E4B}" dt="2021-05-06T22:22:28.347" v="8" actId="2696"/>
      <pc:docMkLst>
        <pc:docMk/>
      </pc:docMkLst>
      <pc:sldChg chg="modSp mod">
        <pc:chgData name="Kabanje, Kiana (MIL)" userId="c58bb0bd-8a15-45be-a6a0-b18c3ac473e2" providerId="ADAL" clId="{FC89E224-B482-4F99-92DD-E3BB76D86E4B}" dt="2021-05-06T22:22:09.542" v="5" actId="14100"/>
        <pc:sldMkLst>
          <pc:docMk/>
          <pc:sldMk cId="1102895818" sldId="256"/>
        </pc:sldMkLst>
        <pc:spChg chg="mod">
          <ac:chgData name="Kabanje, Kiana (MIL)" userId="c58bb0bd-8a15-45be-a6a0-b18c3ac473e2" providerId="ADAL" clId="{FC89E224-B482-4F99-92DD-E3BB76D86E4B}" dt="2021-05-06T22:22:09.542" v="5" actId="14100"/>
          <ac:spMkLst>
            <pc:docMk/>
            <pc:sldMk cId="1102895818" sldId="256"/>
            <ac:spMk id="2" creationId="{8C6C0A42-86BE-4A56-9364-54CCEF95283D}"/>
          </ac:spMkLst>
        </pc:spChg>
        <pc:spChg chg="mod">
          <ac:chgData name="Kabanje, Kiana (MIL)" userId="c58bb0bd-8a15-45be-a6a0-b18c3ac473e2" providerId="ADAL" clId="{FC89E224-B482-4F99-92DD-E3BB76D86E4B}" dt="2021-05-06T22:21:59.767" v="1" actId="1076"/>
          <ac:spMkLst>
            <pc:docMk/>
            <pc:sldMk cId="1102895818" sldId="256"/>
            <ac:spMk id="3" creationId="{EF6B80E2-8DC8-4121-B003-59F889AA74CF}"/>
          </ac:spMkLst>
        </pc:spChg>
      </pc:sldChg>
      <pc:sldChg chg="delSp del mod">
        <pc:chgData name="Kabanje, Kiana (MIL)" userId="c58bb0bd-8a15-45be-a6a0-b18c3ac473e2" providerId="ADAL" clId="{FC89E224-B482-4F99-92DD-E3BB76D86E4B}" dt="2021-05-06T22:22:28.347" v="8" actId="2696"/>
        <pc:sldMkLst>
          <pc:docMk/>
          <pc:sldMk cId="1085431678" sldId="259"/>
        </pc:sldMkLst>
        <pc:spChg chg="del">
          <ac:chgData name="Kabanje, Kiana (MIL)" userId="c58bb0bd-8a15-45be-a6a0-b18c3ac473e2" providerId="ADAL" clId="{FC89E224-B482-4F99-92DD-E3BB76D86E4B}" dt="2021-05-06T22:22:25.905" v="7" actId="478"/>
          <ac:spMkLst>
            <pc:docMk/>
            <pc:sldMk cId="1085431678" sldId="259"/>
            <ac:spMk id="3" creationId="{ECE905D2-BFD0-46FA-8569-8B0EF6CE5A67}"/>
          </ac:spMkLst>
        </pc:spChg>
        <pc:spChg chg="del">
          <ac:chgData name="Kabanje, Kiana (MIL)" userId="c58bb0bd-8a15-45be-a6a0-b18c3ac473e2" providerId="ADAL" clId="{FC89E224-B482-4F99-92DD-E3BB76D86E4B}" dt="2021-05-06T22:22:24.105" v="6" actId="478"/>
          <ac:spMkLst>
            <pc:docMk/>
            <pc:sldMk cId="1085431678" sldId="259"/>
            <ac:spMk id="4" creationId="{75904933-DB9C-4340-AF8E-6706D20BAFD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938FE-D439-4B74-B6DE-4ABAAEDBE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3F7E9-D3AD-443F-8425-B2D857A893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DB5DD-EE78-4A62-8EEF-3C8CA178D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1AFB3-9746-4617-8E82-4267A0856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E7ECE-E7FC-4227-8571-415046E75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73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663DC-DC2F-42C3-9B15-DDC6D8A9D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89454-E3B4-4479-BC05-573A0C078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CF76E-CAA8-4E26-9567-0B5734520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6047E-A723-498E-9BA8-651010AFB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72D57-7B39-4D24-BFEE-001AD483B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99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D84D2D-6BAD-4A61-8E27-310132A0E5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EEF998-0632-4477-A92B-B42C3D9CC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1C9A4F-8A81-4C4D-B492-1464BC968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0FD23-7561-4D6E-9974-A40B4DA13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27F0F-B260-4128-A031-484A2EF9C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66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A0AD8-3E13-4B62-80FB-C083063C8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15B3C-523C-4F45-8885-67B391C31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88673-ECC4-4E19-B488-6DC01E17D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3E6CC-B1ED-4623-9A09-A8ED308B0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994A9-D95F-406F-8D9B-ECE0C6EDF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03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A7FAF-61F0-42F4-A7AD-E8B62DC5E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338B0-46E3-42F7-B9D5-959191461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E9410-E12E-430B-83B0-0AEA6E5A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9AFE6-44BE-411E-B222-66832AB37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9B948-AA30-4AF4-A2C6-640290F4B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730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CE429-71CB-40C3-BBF8-67724FF97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BC0E3-8C56-465B-931E-5D0BB13092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8A35C0-B58D-4CB9-B74A-1B0EF76169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381B5-FFF0-44FD-81A3-9CD37E87A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7F5184-7F8B-4D2E-9D81-0CEB811C1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25384-A7D2-4501-8DE7-EC2A07AF3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32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052A8-276E-4C56-AD76-1D9DD7706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A2912-94BE-49B8-9002-05FD77F83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A1127-BBDE-45DA-B85A-9499825D8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D06ED4-1844-448B-BC8C-BACD290256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1F840B-F655-4C83-A742-D68C9A6496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DEC49-1279-4544-961D-1B612CC8A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9CC89F-8614-4587-8D42-68B14E392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0B5DB7-12A8-4D25-9A1E-2E5FFFB7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61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905EE-93AE-4FD0-B49B-96F73A99F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61C33B-9068-447F-9A8D-4F5E922ED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C30948-0AC8-435C-9527-F32CF0F30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202915-2D26-4C89-903E-A6D62FEBD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F51576-BAF6-4A75-A646-B4B1A5264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FA23C5-BD1A-4419-BA44-273C05AB8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B8FFF-9531-44E6-8EF3-C71C82284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695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33331-68D0-42B7-997B-2CBFC98AB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1DA71-184F-4249-A265-F532DE191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B0D3C8-C9DB-461D-B8A0-0C24340836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AFC258-EE1E-4C08-8FC9-EF097F98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5295A-5E78-4106-95B1-D62D36923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398480-A8B2-4059-8114-25C5D5525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2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6740C-4AD3-4FAD-B1E4-E5027B6F8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1A43A9-E917-4119-B758-D3C26BB527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8F3893-0ED5-4891-8939-5605BDCBB9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22D503-51AE-41B1-BC59-E01D14258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4ACD0-6D9D-4891-BE05-6892858F8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259966-0727-4E2B-85A3-AF23821F0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51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106F5-DE75-4701-B304-3A734526D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165BC-8866-4DCB-B7D6-94C7C3D22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7A581-52AC-476C-86B1-E0AD0A580E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C696B-260F-4771-AB57-147C07FC840B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49070-9540-4601-AFF8-991CA3F673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6197D-E8AC-4AF2-BE03-7355BC913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2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7" Type="http://schemas.openxmlformats.org/officeDocument/2006/relationships/image" Target="../media/image8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447D2ACE-C782-4B06-8440-BBDFCE9AC7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7536" y="5567760"/>
            <a:ext cx="9490464" cy="85789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C39BA7-1FD5-4FAC-B391-A2BC66B7F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41633"/>
            <a:ext cx="8813074" cy="771614"/>
          </a:xfrm>
        </p:spPr>
        <p:txBody>
          <a:bodyPr>
            <a:normAutofit fontScale="90000"/>
          </a:bodyPr>
          <a:lstStyle/>
          <a:p>
            <a:r>
              <a:rPr lang="en-US" dirty="0"/>
              <a:t>Under the Bed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0662" y="0"/>
            <a:ext cx="3215681" cy="201950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27465676-D596-47FC-8779-159199FE993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960975" y="1106223"/>
            <a:ext cx="4270050" cy="427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469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B80E2-8DC8-4121-B003-59F889AA7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6694" y="2393229"/>
            <a:ext cx="7129584" cy="9220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Day or night: Ready to respond</a:t>
            </a:r>
            <a:endParaRPr lang="en-US" sz="4000" dirty="0">
              <a:solidFill>
                <a:schemeClr val="accent1"/>
              </a:solidFill>
            </a:endParaRP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B746E47B-3112-4219-80CD-55F5298DDA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109403" y="38606"/>
            <a:ext cx="10335883" cy="225386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C6C0A42-86BE-4A56-9364-54CCEF95283D}"/>
              </a:ext>
            </a:extLst>
          </p:cNvPr>
          <p:cNvSpPr txBox="1"/>
          <p:nvPr/>
        </p:nvSpPr>
        <p:spPr>
          <a:xfrm>
            <a:off x="2102507" y="3167192"/>
            <a:ext cx="858290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When disaster strikes, it may be difficult to think as rationally as in normal conditions.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more procedures you have in place, and the easier they are to remember and implement, the more effective and efficient will be your response. </a:t>
            </a:r>
          </a:p>
        </p:txBody>
      </p:sp>
    </p:spTree>
    <p:extLst>
      <p:ext uri="{BB962C8B-B14F-4D97-AF65-F5344CB8AC3E}">
        <p14:creationId xmlns:p14="http://schemas.microsoft.com/office/powerpoint/2010/main" val="1102895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4BC8D5F-D6D4-40D4-B58F-DF01B43714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6844" y="3784380"/>
            <a:ext cx="4547816" cy="2655247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16F785CB-9B40-4A22-82AB-AB4B5C69F1D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109402" y="39176"/>
            <a:ext cx="10333266" cy="2253289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F76033-9D36-456E-A358-D28B312D6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701" y="2292465"/>
            <a:ext cx="5847891" cy="7335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Critical Under the Bed Items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AA6DD5-1479-4CE2-9040-FB6327D9C4E9}"/>
              </a:ext>
            </a:extLst>
          </p:cNvPr>
          <p:cNvSpPr txBox="1"/>
          <p:nvPr/>
        </p:nvSpPr>
        <p:spPr>
          <a:xfrm>
            <a:off x="901701" y="3168224"/>
            <a:ext cx="484537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Sturdy shoes — to protect your feet from broken glass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Work gloves, preferably leather — to protect your hands from broken glass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Flashlight &amp; light sticks — essential for a nighttime response</a:t>
            </a:r>
          </a:p>
        </p:txBody>
      </p:sp>
    </p:spTree>
    <p:extLst>
      <p:ext uri="{BB962C8B-B14F-4D97-AF65-F5344CB8AC3E}">
        <p14:creationId xmlns:p14="http://schemas.microsoft.com/office/powerpoint/2010/main" val="2711980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C25016C4-A568-4E24-BE2D-AEE247731D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 flipH="1">
            <a:off x="8638530" y="1734998"/>
            <a:ext cx="3200099" cy="3223501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4880F4F-8A79-4AFB-9560-E14AA7064AC3}"/>
              </a:ext>
            </a:extLst>
          </p:cNvPr>
          <p:cNvSpPr txBox="1"/>
          <p:nvPr/>
        </p:nvSpPr>
        <p:spPr>
          <a:xfrm>
            <a:off x="9916882" y="1777372"/>
            <a:ext cx="12598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/>
                </a:solidFill>
              </a:rPr>
              <a:t>TIP: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83E8F6A0-0D29-48A9-9B28-CBAFD96682D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-109402" y="38606"/>
            <a:ext cx="7272422" cy="158583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A4AD743-F491-4120-B9F1-CCDE4D6887F2}"/>
              </a:ext>
            </a:extLst>
          </p:cNvPr>
          <p:cNvSpPr txBox="1"/>
          <p:nvPr/>
        </p:nvSpPr>
        <p:spPr>
          <a:xfrm>
            <a:off x="9445657" y="2477886"/>
            <a:ext cx="205504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QUICK TIP: Keep it simple. Instead of throwing them away, put your old tennis shoes or garden shoes under your bed!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A92C10-553B-4271-B26E-41548C5ABAD9}"/>
              </a:ext>
            </a:extLst>
          </p:cNvPr>
          <p:cNvSpPr txBox="1"/>
          <p:nvPr/>
        </p:nvSpPr>
        <p:spPr>
          <a:xfrm>
            <a:off x="1015277" y="1592706"/>
            <a:ext cx="52978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Additional Recommended Under the Bed Items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798A1E-9F90-45E0-A282-B910FB693211}"/>
              </a:ext>
            </a:extLst>
          </p:cNvPr>
          <p:cNvSpPr txBox="1"/>
          <p:nvPr/>
        </p:nvSpPr>
        <p:spPr>
          <a:xfrm>
            <a:off x="1015277" y="2802955"/>
            <a:ext cx="604258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Hard hat — to protect you from falling objects like chimney bricks, and downed trees and branches. Bicycle helmets also work.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 OK/ HELP card or a sheet of paper and marker for you to write on yourself.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Tape or adhesive bandages to hang the OK/ Help card in the window or on the front door.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Place a copy of your out-of-area contact card in a plastic bag.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whistle (to call for help).</a:t>
            </a:r>
          </a:p>
        </p:txBody>
      </p:sp>
    </p:spTree>
    <p:extLst>
      <p:ext uri="{BB962C8B-B14F-4D97-AF65-F5344CB8AC3E}">
        <p14:creationId xmlns:p14="http://schemas.microsoft.com/office/powerpoint/2010/main" val="837526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D57E56F2-6F35-4644-B06F-45B5CDFC4E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109402" y="38606"/>
            <a:ext cx="7272422" cy="158583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1D9F608-E267-4FE8-AA23-785F15FC8A62}"/>
              </a:ext>
            </a:extLst>
          </p:cNvPr>
          <p:cNvSpPr txBox="1"/>
          <p:nvPr/>
        </p:nvSpPr>
        <p:spPr>
          <a:xfrm>
            <a:off x="1014952" y="2815360"/>
            <a:ext cx="101620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We recommend that you keep these basic response supplies under the bed. That way, day or night, you’ll know where to go to get the essentials.</a:t>
            </a:r>
          </a:p>
        </p:txBody>
      </p:sp>
    </p:spTree>
    <p:extLst>
      <p:ext uri="{BB962C8B-B14F-4D97-AF65-F5344CB8AC3E}">
        <p14:creationId xmlns:p14="http://schemas.microsoft.com/office/powerpoint/2010/main" val="35406043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f4db49f5-a577-475f-a007-941a2ae14eea"/>
</p:tagLst>
</file>

<file path=ppt/theme/theme1.xml><?xml version="1.0" encoding="utf-8"?>
<a:theme xmlns:a="http://schemas.openxmlformats.org/drawingml/2006/main" name="Office Theme">
  <a:themeElements>
    <a:clrScheme name="PIY">
      <a:dk1>
        <a:srgbClr val="3A2A24"/>
      </a:dk1>
      <a:lt1>
        <a:srgbClr val="FFF8D7"/>
      </a:lt1>
      <a:dk2>
        <a:srgbClr val="29353A"/>
      </a:dk2>
      <a:lt2>
        <a:srgbClr val="AFD8DB"/>
      </a:lt2>
      <a:accent1>
        <a:srgbClr val="02466B"/>
      </a:accent1>
      <a:accent2>
        <a:srgbClr val="0060A2"/>
      </a:accent2>
      <a:accent3>
        <a:srgbClr val="067E9C"/>
      </a:accent3>
      <a:accent4>
        <a:srgbClr val="DC5E26"/>
      </a:accent4>
      <a:accent5>
        <a:srgbClr val="F89A2C"/>
      </a:accent5>
      <a:accent6>
        <a:srgbClr val="35B57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240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Under the Bed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Kabanje, Kiana (MIL)</dc:creator>
  <cp:lastModifiedBy>Kabanje, Kiana (MIL)</cp:lastModifiedBy>
  <cp:revision>12</cp:revision>
  <dcterms:created xsi:type="dcterms:W3CDTF">2020-11-16T18:09:18Z</dcterms:created>
  <dcterms:modified xsi:type="dcterms:W3CDTF">2021-05-06T22:22:35Z</dcterms:modified>
</cp:coreProperties>
</file>