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8" r:id="rId5"/>
    <p:sldId id="266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9E224-B482-4F99-92DD-E3BB76D86E4B}" v="6" dt="2021-05-06T22:22:35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FC89E224-B482-4F99-92DD-E3BB76D86E4B}"/>
    <pc:docChg chg="custSel delSld modSld">
      <pc:chgData name="Kabanje, Kiana (MIL)" userId="c58bb0bd-8a15-45be-a6a0-b18c3ac473e2" providerId="ADAL" clId="{FC89E224-B482-4F99-92DD-E3BB76D86E4B}" dt="2021-05-06T22:22:28.347" v="8" actId="2696"/>
      <pc:docMkLst>
        <pc:docMk/>
      </pc:docMkLst>
      <pc:sldChg chg="modSp mod">
        <pc:chgData name="Kabanje, Kiana (MIL)" userId="c58bb0bd-8a15-45be-a6a0-b18c3ac473e2" providerId="ADAL" clId="{FC89E224-B482-4F99-92DD-E3BB76D86E4B}" dt="2021-05-06T22:22:09.542" v="5" actId="14100"/>
        <pc:sldMkLst>
          <pc:docMk/>
          <pc:sldMk cId="1102895818" sldId="256"/>
        </pc:sldMkLst>
        <pc:spChg chg="mod">
          <ac:chgData name="Kabanje, Kiana (MIL)" userId="c58bb0bd-8a15-45be-a6a0-b18c3ac473e2" providerId="ADAL" clId="{FC89E224-B482-4F99-92DD-E3BB76D86E4B}" dt="2021-05-06T22:22:09.542" v="5" actId="14100"/>
          <ac:spMkLst>
            <pc:docMk/>
            <pc:sldMk cId="1102895818" sldId="256"/>
            <ac:spMk id="2" creationId="{8C6C0A42-86BE-4A56-9364-54CCEF95283D}"/>
          </ac:spMkLst>
        </pc:spChg>
        <pc:spChg chg="mod">
          <ac:chgData name="Kabanje, Kiana (MIL)" userId="c58bb0bd-8a15-45be-a6a0-b18c3ac473e2" providerId="ADAL" clId="{FC89E224-B482-4F99-92DD-E3BB76D86E4B}" dt="2021-05-06T22:21:59.767" v="1" actId="1076"/>
          <ac:spMkLst>
            <pc:docMk/>
            <pc:sldMk cId="1102895818" sldId="256"/>
            <ac:spMk id="3" creationId="{EF6B80E2-8DC8-4121-B003-59F889AA74CF}"/>
          </ac:spMkLst>
        </pc:spChg>
      </pc:sldChg>
      <pc:sldChg chg="delSp del mod">
        <pc:chgData name="Kabanje, Kiana (MIL)" userId="c58bb0bd-8a15-45be-a6a0-b18c3ac473e2" providerId="ADAL" clId="{FC89E224-B482-4F99-92DD-E3BB76D86E4B}" dt="2021-05-06T22:22:28.347" v="8" actId="2696"/>
        <pc:sldMkLst>
          <pc:docMk/>
          <pc:sldMk cId="1085431678" sldId="259"/>
        </pc:sldMkLst>
        <pc:spChg chg="del">
          <ac:chgData name="Kabanje, Kiana (MIL)" userId="c58bb0bd-8a15-45be-a6a0-b18c3ac473e2" providerId="ADAL" clId="{FC89E224-B482-4F99-92DD-E3BB76D86E4B}" dt="2021-05-06T22:22:25.905" v="7" actId="478"/>
          <ac:spMkLst>
            <pc:docMk/>
            <pc:sldMk cId="1085431678" sldId="259"/>
            <ac:spMk id="3" creationId="{ECE905D2-BFD0-46FA-8569-8B0EF6CE5A67}"/>
          </ac:spMkLst>
        </pc:spChg>
        <pc:spChg chg="del">
          <ac:chgData name="Kabanje, Kiana (MIL)" userId="c58bb0bd-8a15-45be-a6a0-b18c3ac473e2" providerId="ADAL" clId="{FC89E224-B482-4F99-92DD-E3BB76D86E4B}" dt="2021-05-06T22:22:24.105" v="6" actId="478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13074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Under the Bed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7465676-D596-47FC-8779-159199FE99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975" y="1106223"/>
            <a:ext cx="4270050" cy="427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B80E2-8DC8-4121-B003-59F889AA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694" y="2393229"/>
            <a:ext cx="7129584" cy="92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Day or night: Ready to respond</a:t>
            </a:r>
            <a:endParaRPr lang="en-US" sz="4000" dirty="0">
              <a:solidFill>
                <a:schemeClr val="accent1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746E47B-3112-4219-80CD-55F5298DDA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09403" y="38606"/>
            <a:ext cx="10335883" cy="22538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6C0A42-86BE-4A56-9364-54CCEF95283D}"/>
              </a:ext>
            </a:extLst>
          </p:cNvPr>
          <p:cNvSpPr txBox="1"/>
          <p:nvPr/>
        </p:nvSpPr>
        <p:spPr>
          <a:xfrm>
            <a:off x="2102507" y="3167192"/>
            <a:ext cx="8582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disaster strikes, it may be difficult to think as rationally as in normal conditions.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more procedures you have in place, and the easier they are to remember and implement, the more effective and efficient will be your response. 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BC8D5F-D6D4-40D4-B58F-DF01B43714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844" y="3784380"/>
            <a:ext cx="4547816" cy="265524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6F785CB-9B40-4A22-82AB-AB4B5C69F1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9402" y="39176"/>
            <a:ext cx="10333266" cy="225328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76033-9D36-456E-A358-D28B312D6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1" y="2292465"/>
            <a:ext cx="5847891" cy="733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Critical Under the Bed Items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A6DD5-1479-4CE2-9040-FB6327D9C4E9}"/>
              </a:ext>
            </a:extLst>
          </p:cNvPr>
          <p:cNvSpPr txBox="1"/>
          <p:nvPr/>
        </p:nvSpPr>
        <p:spPr>
          <a:xfrm>
            <a:off x="901701" y="3168224"/>
            <a:ext cx="48453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Sturdy shoes — to protect your feet from broken glass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gloves, preferably leather — to protect your hands from broken glass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Flashlight &amp; light sticks — essential for a nighttime response</a:t>
            </a:r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638530" y="1734998"/>
            <a:ext cx="3200099" cy="3223501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3E8F6A0-0D29-48A9-9B28-CBAFD96682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09402" y="38606"/>
            <a:ext cx="7272422" cy="15858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4AD743-F491-4120-B9F1-CCDE4D6887F2}"/>
              </a:ext>
            </a:extLst>
          </p:cNvPr>
          <p:cNvSpPr txBox="1"/>
          <p:nvPr/>
        </p:nvSpPr>
        <p:spPr>
          <a:xfrm>
            <a:off x="9445657" y="2477886"/>
            <a:ext cx="20550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QUICK TIP: Keep it simple. Instead of throwing them away, put your old tennis shoes or garden shoes under your bed!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A92C10-553B-4271-B26E-41548C5ABAD9}"/>
              </a:ext>
            </a:extLst>
          </p:cNvPr>
          <p:cNvSpPr txBox="1"/>
          <p:nvPr/>
        </p:nvSpPr>
        <p:spPr>
          <a:xfrm>
            <a:off x="1015277" y="1592706"/>
            <a:ext cx="5297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Additional Recommended Under the Bed Items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798A1E-9F90-45E0-A282-B910FB693211}"/>
              </a:ext>
            </a:extLst>
          </p:cNvPr>
          <p:cNvSpPr txBox="1"/>
          <p:nvPr/>
        </p:nvSpPr>
        <p:spPr>
          <a:xfrm>
            <a:off x="1015277" y="2802955"/>
            <a:ext cx="60425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Hard hat — to protect you from falling objects like chimney bricks, and downed trees and branches. Bicycle helmets also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OK/ HELP card or a sheet of paper and marker for you to write on yourself.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Tape or adhesive bandages to hang the OK/ Help card in the window or on the front door.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Place a copy of your out-of-area contact card in a plastic bag.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whistle (to call for help).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57E56F2-6F35-4644-B06F-45B5CDFC4E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09402" y="38606"/>
            <a:ext cx="7272422" cy="15858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D9F608-E267-4FE8-AA23-785F15FC8A62}"/>
              </a:ext>
            </a:extLst>
          </p:cNvPr>
          <p:cNvSpPr txBox="1"/>
          <p:nvPr/>
        </p:nvSpPr>
        <p:spPr>
          <a:xfrm>
            <a:off x="1014952" y="2815360"/>
            <a:ext cx="10162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We recommend that you keep these basic response supplies under the bed. That way, day or night, you’ll know where to go to get the essentials.</a:t>
            </a:r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4db49f5-a577-475f-a007-941a2ae14eea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Under the Bed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12</cp:revision>
  <dcterms:created xsi:type="dcterms:W3CDTF">2020-11-16T18:09:18Z</dcterms:created>
  <dcterms:modified xsi:type="dcterms:W3CDTF">2021-05-06T22:22:35Z</dcterms:modified>
</cp:coreProperties>
</file>