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9" r:id="rId4"/>
    <p:sldId id="268" r:id="rId5"/>
    <p:sldId id="258" r:id="rId6"/>
    <p:sldId id="266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78FBC8-806D-41C6-A274-E7713C9CCFB1}" v="6" dt="2021-05-06T22:21:05.4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AB78FBC8-806D-41C6-A274-E7713C9CCFB1}"/>
    <pc:docChg chg="delSld modSld">
      <pc:chgData name="Kabanje, Kiana (MIL)" userId="c58bb0bd-8a15-45be-a6a0-b18c3ac473e2" providerId="ADAL" clId="{AB78FBC8-806D-41C6-A274-E7713C9CCFB1}" dt="2021-05-06T22:21:02.866" v="2" actId="2696"/>
      <pc:docMkLst>
        <pc:docMk/>
      </pc:docMkLst>
      <pc:sldChg chg="del">
        <pc:chgData name="Kabanje, Kiana (MIL)" userId="c58bb0bd-8a15-45be-a6a0-b18c3ac473e2" providerId="ADAL" clId="{AB78FBC8-806D-41C6-A274-E7713C9CCFB1}" dt="2021-05-06T22:21:02.866" v="2" actId="2696"/>
        <pc:sldMkLst>
          <pc:docMk/>
          <pc:sldMk cId="1085431678" sldId="259"/>
        </pc:sldMkLst>
      </pc:sldChg>
      <pc:sldChg chg="modSp mod">
        <pc:chgData name="Kabanje, Kiana (MIL)" userId="c58bb0bd-8a15-45be-a6a0-b18c3ac473e2" providerId="ADAL" clId="{AB78FBC8-806D-41C6-A274-E7713C9CCFB1}" dt="2021-05-06T22:20:51.874" v="1" actId="1076"/>
        <pc:sldMkLst>
          <pc:docMk/>
          <pc:sldMk cId="2711980768" sldId="268"/>
        </pc:sldMkLst>
        <pc:picChg chg="mod">
          <ac:chgData name="Kabanje, Kiana (MIL)" userId="c58bb0bd-8a15-45be-a6a0-b18c3ac473e2" providerId="ADAL" clId="{AB78FBC8-806D-41C6-A274-E7713C9CCFB1}" dt="2021-05-06T22:20:51.874" v="1" actId="1076"/>
          <ac:picMkLst>
            <pc:docMk/>
            <pc:sldMk cId="2711980768" sldId="268"/>
            <ac:picMk id="7" creationId="{B8491ABA-1A30-4214-8985-57645022CB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4.svg"/><Relationship Id="rId7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786949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Shelter in Place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CFD9FECE-687E-464C-9D43-0E0AABC75B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63101" y="1034738"/>
            <a:ext cx="4265798" cy="426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144" y="2300075"/>
            <a:ext cx="7275759" cy="922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What does shelter in place mean?</a:t>
            </a:r>
            <a:endParaRPr lang="en-US" sz="4000" dirty="0">
              <a:solidFill>
                <a:schemeClr val="accent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3EECE7-D78C-4F6A-9561-09C5E09AAD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1528" y="57205"/>
            <a:ext cx="10683853" cy="21501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DC14AE-AA2E-443D-ADE0-2B3297D4DB0E}"/>
              </a:ext>
            </a:extLst>
          </p:cNvPr>
          <p:cNvSpPr txBox="1"/>
          <p:nvPr/>
        </p:nvSpPr>
        <p:spPr>
          <a:xfrm>
            <a:off x="1635761" y="3314791"/>
            <a:ext cx="93671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Sheltering in place is creating a “safe room” in your home.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 shelter-in-place order is generally because of a volcanic ash, chemical, biological or radiological threat.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accidents involving transport trucks or trains, from terrorist acts or even as a result of a fire at an industrial area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430490" y="1672357"/>
            <a:ext cx="11331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dirty="0"/>
              <a:t>1. Go inside immediately</a:t>
            </a:r>
          </a:p>
          <a:p>
            <a:pPr lvl="0"/>
            <a:r>
              <a:rPr lang="en-US" sz="2400" i="1" dirty="0"/>
              <a:t>Remember your kids and pets.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61082A-55C0-42D9-B1C4-15CCB7246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7984" y="65915"/>
            <a:ext cx="7787382" cy="1567238"/>
          </a:xfrm>
          <a:prstGeom prst="rect">
            <a:avLst/>
          </a:prstGeom>
        </p:spPr>
      </p:pic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AF010FFB-94B1-4E4C-B8C1-100EEE4B7D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03027" y="1558451"/>
            <a:ext cx="2460211" cy="22591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9A74F78-96D1-4A1B-9B5F-2B72A6F510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4626" y="3957157"/>
            <a:ext cx="3450635" cy="184115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FE3702D-F82C-4F19-9FAE-C9F676C4CFD3}"/>
              </a:ext>
            </a:extLst>
          </p:cNvPr>
          <p:cNvSpPr/>
          <p:nvPr/>
        </p:nvSpPr>
        <p:spPr>
          <a:xfrm>
            <a:off x="6003027" y="4130036"/>
            <a:ext cx="490671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2. Tightly lock all doors and windows</a:t>
            </a:r>
          </a:p>
          <a:p>
            <a:r>
              <a:rPr lang="en-US" sz="2400" i="1" dirty="0"/>
              <a:t>The faster you do this, and the more tightly, the less likely contaminants will get inside. </a:t>
            </a:r>
          </a:p>
        </p:txBody>
      </p:sp>
    </p:spTree>
    <p:extLst>
      <p:ext uri="{BB962C8B-B14F-4D97-AF65-F5344CB8AC3E}">
        <p14:creationId xmlns:p14="http://schemas.microsoft.com/office/powerpoint/2010/main" val="88903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8491ABA-1A30-4214-8985-57645022C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7985" y="137683"/>
            <a:ext cx="7677739" cy="154517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532996E-A2F1-4153-B457-414FB167DB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2787" y="2608220"/>
            <a:ext cx="6268503" cy="248929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B6785D3-1511-40EA-B849-81E2A18F10BD}"/>
              </a:ext>
            </a:extLst>
          </p:cNvPr>
          <p:cNvSpPr/>
          <p:nvPr/>
        </p:nvSpPr>
        <p:spPr>
          <a:xfrm>
            <a:off x="6841522" y="2011336"/>
            <a:ext cx="490671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3. Shut off fans and devices that circulate air throughout your home.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Shut off fans.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If a fire is lit, put it out. Shut the vents and doors.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Tightly close wood stove and fireplace dampers.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Adjust thermostat or furnaces and air conditioners to shut off and stay off. </a:t>
            </a:r>
          </a:p>
        </p:txBody>
      </p:sp>
    </p:spTree>
    <p:extLst>
      <p:ext uri="{BB962C8B-B14F-4D97-AF65-F5344CB8AC3E}">
        <p14:creationId xmlns:p14="http://schemas.microsoft.com/office/powerpoint/2010/main" val="2711980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A5FF04-ADEC-44F1-92D0-4114C21668A8}"/>
              </a:ext>
            </a:extLst>
          </p:cNvPr>
          <p:cNvSpPr txBox="1"/>
          <p:nvPr/>
        </p:nvSpPr>
        <p:spPr>
          <a:xfrm>
            <a:off x="9254978" y="2485258"/>
            <a:ext cx="2583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</a:rPr>
              <a:t> 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31C1AC-ECAA-42DA-B566-50F53C3D80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7984" y="65915"/>
            <a:ext cx="7787382" cy="156723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099FFEE6-FBB6-403A-9948-760C62E36D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7582" y="1622644"/>
            <a:ext cx="4497770" cy="338738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587C7E7-E1E4-4242-B7FB-90E7DEE13745}"/>
              </a:ext>
            </a:extLst>
          </p:cNvPr>
          <p:cNvSpPr/>
          <p:nvPr/>
        </p:nvSpPr>
        <p:spPr>
          <a:xfrm>
            <a:off x="631298" y="1633153"/>
            <a:ext cx="57905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4. Get into your pre-selected room and seal it tightly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Tape plastic sheeting over windows, doors, vents, bathroom fans, electrical outlets. Remember, you are creating a tightly sealed room, so freely use tape.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Place dampened towels under door cracks to tightly seal them. </a:t>
            </a:r>
          </a:p>
          <a:p>
            <a:endParaRPr lang="en-US" sz="24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F09348-9BE7-4645-B3D4-6EF63CCDD51A}"/>
              </a:ext>
            </a:extLst>
          </p:cNvPr>
          <p:cNvSpPr txBox="1"/>
          <p:nvPr/>
        </p:nvSpPr>
        <p:spPr>
          <a:xfrm>
            <a:off x="6421820" y="5037759"/>
            <a:ext cx="74728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A. Bathroom Fan.</a:t>
            </a:r>
          </a:p>
          <a:p>
            <a:r>
              <a:rPr lang="en-US" dirty="0"/>
              <a:t>B. Pre-cut plastic sheeting over door frame.</a:t>
            </a:r>
          </a:p>
          <a:p>
            <a:r>
              <a:rPr lang="en-US" dirty="0"/>
              <a:t>C. Dampened towels under door to tightly seal.</a:t>
            </a:r>
          </a:p>
          <a:p>
            <a:r>
              <a:rPr lang="en-US" dirty="0"/>
              <a:t>D. Tape forced-air registers (on ceiling and floor).</a:t>
            </a:r>
          </a:p>
          <a:p>
            <a:r>
              <a:rPr lang="en-US" dirty="0"/>
              <a:t>E. Pre-cut plastic sheeting over window frame.</a:t>
            </a:r>
          </a:p>
          <a:p>
            <a:r>
              <a:rPr lang="en-US" dirty="0"/>
              <a:t>F. Tape outlets, TV cables, switches, landline jacks. 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61082A-55C0-42D9-B1C4-15CCB7246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7984" y="65915"/>
            <a:ext cx="7787382" cy="156723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AF84E50-4646-4C99-A4F5-EADCA1839B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24820" y="4737110"/>
            <a:ext cx="3029442" cy="180637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1619B9-D29F-449E-A621-562F1A1D20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72917" y="4605316"/>
            <a:ext cx="2851442" cy="193816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2C99FA1-C9A3-41F2-AAE9-282BE1AF30C9}"/>
              </a:ext>
            </a:extLst>
          </p:cNvPr>
          <p:cNvSpPr/>
          <p:nvPr/>
        </p:nvSpPr>
        <p:spPr>
          <a:xfrm>
            <a:off x="482351" y="1750100"/>
            <a:ext cx="53719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5. Listen to media for instructions.</a:t>
            </a:r>
          </a:p>
          <a:p>
            <a:r>
              <a:rPr lang="en-US" sz="2400" i="1" dirty="0"/>
              <a:t>Use radio, TV or social media to check for official instructions on when it’s safe to come out or whether to evacuate. On social media, only follow trusted sources.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48FE86-33DF-4F40-8B6B-55E25DC08168}"/>
              </a:ext>
            </a:extLst>
          </p:cNvPr>
          <p:cNvSpPr/>
          <p:nvPr/>
        </p:nvSpPr>
        <p:spPr>
          <a:xfrm>
            <a:off x="6417696" y="1633153"/>
            <a:ext cx="56166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6. Thoroughly air out your home once the emergency is over.</a:t>
            </a:r>
          </a:p>
          <a:p>
            <a:r>
              <a:rPr lang="en-US" sz="2400" i="1" dirty="0"/>
              <a:t>Open your doors and windows. This will allow small particles that may have gotten in to dissipate. </a:t>
            </a:r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dc68df9-342d-4633-9b65-946e56fc6d98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342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Shelter in Place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16</cp:revision>
  <dcterms:created xsi:type="dcterms:W3CDTF">2020-11-16T18:09:18Z</dcterms:created>
  <dcterms:modified xsi:type="dcterms:W3CDTF">2021-05-06T22:21:05Z</dcterms:modified>
</cp:coreProperties>
</file>