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9" r:id="rId4"/>
    <p:sldId id="268" r:id="rId5"/>
    <p:sldId id="258" r:id="rId6"/>
    <p:sldId id="266" r:id="rId7"/>
  </p:sldIdLst>
  <p:sldSz cx="12192000" cy="6858000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78FBC8-806D-41C6-A274-E7713C9CCFB1}" v="6" dt="2021-05-06T22:21:05.4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banje, Kiana (MIL)" userId="c58bb0bd-8a15-45be-a6a0-b18c3ac473e2" providerId="ADAL" clId="{AB78FBC8-806D-41C6-A274-E7713C9CCFB1}"/>
    <pc:docChg chg="delSld modSld">
      <pc:chgData name="Kabanje, Kiana (MIL)" userId="c58bb0bd-8a15-45be-a6a0-b18c3ac473e2" providerId="ADAL" clId="{AB78FBC8-806D-41C6-A274-E7713C9CCFB1}" dt="2021-05-06T22:21:02.866" v="2" actId="2696"/>
      <pc:docMkLst>
        <pc:docMk/>
      </pc:docMkLst>
      <pc:sldChg chg="del">
        <pc:chgData name="Kabanje, Kiana (MIL)" userId="c58bb0bd-8a15-45be-a6a0-b18c3ac473e2" providerId="ADAL" clId="{AB78FBC8-806D-41C6-A274-E7713C9CCFB1}" dt="2021-05-06T22:21:02.866" v="2" actId="2696"/>
        <pc:sldMkLst>
          <pc:docMk/>
          <pc:sldMk cId="1085431678" sldId="259"/>
        </pc:sldMkLst>
      </pc:sldChg>
      <pc:sldChg chg="modSp mod">
        <pc:chgData name="Kabanje, Kiana (MIL)" userId="c58bb0bd-8a15-45be-a6a0-b18c3ac473e2" providerId="ADAL" clId="{AB78FBC8-806D-41C6-A274-E7713C9CCFB1}" dt="2021-05-06T22:20:51.874" v="1" actId="1076"/>
        <pc:sldMkLst>
          <pc:docMk/>
          <pc:sldMk cId="2711980768" sldId="268"/>
        </pc:sldMkLst>
        <pc:picChg chg="mod">
          <ac:chgData name="Kabanje, Kiana (MIL)" userId="c58bb0bd-8a15-45be-a6a0-b18c3ac473e2" providerId="ADAL" clId="{AB78FBC8-806D-41C6-A274-E7713C9CCFB1}" dt="2021-05-06T22:20:51.874" v="1" actId="1076"/>
          <ac:picMkLst>
            <pc:docMk/>
            <pc:sldMk cId="2711980768" sldId="268"/>
            <ac:picMk id="7" creationId="{B8491ABA-1A30-4214-8985-57645022CB2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38FE-D439-4B74-B6DE-4ABAAEDBE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3F7E9-D3AD-443F-8425-B2D857A89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DB5DD-EE78-4A62-8EEF-3C8CA178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1AFB3-9746-4617-8E82-4267A085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7ECE-E7FC-4227-8571-415046E7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7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63DC-DC2F-42C3-9B15-DDC6D8A9D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89454-E3B4-4479-BC05-573A0C078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F76E-CAA8-4E26-9567-0B573452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6047E-A723-498E-9BA8-651010AFB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72D57-7B39-4D24-BFEE-001AD483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9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84D2D-6BAD-4A61-8E27-310132A0E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EEF998-0632-4477-A92B-B42C3D9CC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C9A4F-8A81-4C4D-B492-1464BC968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0FD23-7561-4D6E-9974-A40B4DA13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27F0F-B260-4128-A031-484A2EF9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6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A0AD8-3E13-4B62-80FB-C083063C8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15B3C-523C-4F45-8885-67B391C3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88673-ECC4-4E19-B488-6DC01E17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3E6CC-B1ED-4623-9A09-A8ED308B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994A9-D95F-406F-8D9B-ECE0C6ED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0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A7FAF-61F0-42F4-A7AD-E8B62DC5E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338B0-46E3-42F7-B9D5-959191461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E9410-E12E-430B-83B0-0AEA6E5A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9AFE6-44BE-411E-B222-66832AB3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9B948-AA30-4AF4-A2C6-640290F4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3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E429-71CB-40C3-BBF8-67724FF97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BC0E3-8C56-465B-931E-5D0BB1309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A35C0-B58D-4CB9-B74A-1B0EF7616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381B5-FFF0-44FD-81A3-9CD37E87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5184-7F8B-4D2E-9D81-0CEB811C1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25384-A7D2-4501-8DE7-EC2A07AF3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52A8-276E-4C56-AD76-1D9DD770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A2912-94BE-49B8-9002-05FD77F83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A1127-BBDE-45DA-B85A-9499825D8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06ED4-1844-448B-BC8C-BACD29025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1F840B-F655-4C83-A742-D68C9A6496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DEC49-1279-4544-961D-1B612CC8A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9CC89F-8614-4587-8D42-68B14E392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B5DB7-12A8-4D25-9A1E-2E5FFFB7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6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905EE-93AE-4FD0-B49B-96F73A99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61C33B-9068-447F-9A8D-4F5E922ED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30948-0AC8-435C-9527-F32CF0F3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02915-2D26-4C89-903E-A6D62FEB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51576-BAF6-4A75-A646-B4B1A526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A23C5-BD1A-4419-BA44-273C05AB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B8FFF-9531-44E6-8EF3-C71C8228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9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33331-68D0-42B7-997B-2CBFC98A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1DA71-184F-4249-A265-F532DE19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0D3C8-C9DB-461D-B8A0-0C2434083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FC258-EE1E-4C08-8FC9-EF097F98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5295A-5E78-4106-95B1-D62D3692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98480-A8B2-4059-8114-25C5D552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2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740C-4AD3-4FAD-B1E4-E5027B6F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1A43A9-E917-4119-B758-D3C26BB527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F3893-0ED5-4891-8939-5605BDCBB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2D503-51AE-41B1-BC59-E01D1425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4ACD0-6D9D-4891-BE05-6892858F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59966-0727-4E2B-85A3-AF23821F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5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D106F5-DE75-4701-B304-3A734526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165BC-8866-4DCB-B7D6-94C7C3D22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7A581-52AC-476C-86B1-E0AD0A580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9070-9540-4601-AFF8-991CA3F67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197D-E8AC-4AF2-BE03-7355BC913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2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4.sv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47D2ACE-C782-4B06-8440-BBDFCE9AC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7536" y="5567760"/>
            <a:ext cx="9490464" cy="8578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C39BA7-1FD5-4FAC-B391-A2BC66B7F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41633"/>
            <a:ext cx="8786949" cy="771614"/>
          </a:xfrm>
        </p:spPr>
        <p:txBody>
          <a:bodyPr>
            <a:normAutofit fontScale="90000"/>
          </a:bodyPr>
          <a:lstStyle/>
          <a:p>
            <a:r>
              <a:rPr lang="en-US" dirty="0"/>
              <a:t>Shelter in Place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662" y="0"/>
            <a:ext cx="3215681" cy="2019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CFD9FECE-687E-464C-9D43-0E0AABC75B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3101" y="1034738"/>
            <a:ext cx="4265798" cy="426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6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80E2-8DC8-4121-B003-59F889AA7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8144" y="2300075"/>
            <a:ext cx="7275759" cy="9220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What does shelter in place mean?</a:t>
            </a:r>
            <a:endParaRPr lang="en-US" sz="4000" dirty="0">
              <a:solidFill>
                <a:schemeClr val="accent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3EECE7-D78C-4F6A-9561-09C5E09AA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1528" y="57205"/>
            <a:ext cx="10683853" cy="21501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DC14AE-AA2E-443D-ADE0-2B3297D4DB0E}"/>
              </a:ext>
            </a:extLst>
          </p:cNvPr>
          <p:cNvSpPr txBox="1"/>
          <p:nvPr/>
        </p:nvSpPr>
        <p:spPr>
          <a:xfrm>
            <a:off x="1635761" y="3314791"/>
            <a:ext cx="93671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Sheltering in place is creating a “safe room” in your home.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 shelter-in-place order is generally because of a volcanic ash, chemical, biological or radiological threat.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accidents involving transport trucks or trains, from terrorist acts or even as a result of a fire at an industrial area</a:t>
            </a:r>
          </a:p>
        </p:txBody>
      </p:sp>
    </p:spTree>
    <p:extLst>
      <p:ext uri="{BB962C8B-B14F-4D97-AF65-F5344CB8AC3E}">
        <p14:creationId xmlns:p14="http://schemas.microsoft.com/office/powerpoint/2010/main" val="1102895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430490" y="1672357"/>
            <a:ext cx="11331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/>
              <a:t>1. Go inside immediately</a:t>
            </a:r>
          </a:p>
          <a:p>
            <a:pPr lvl="0"/>
            <a:r>
              <a:rPr lang="en-US" sz="2400" i="1" dirty="0"/>
              <a:t>Remember your kids and pets.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61082A-55C0-42D9-B1C4-15CCB7246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7984" y="65915"/>
            <a:ext cx="7787382" cy="1567238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AF010FFB-94B1-4E4C-B8C1-100EEE4B7D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3027" y="1558451"/>
            <a:ext cx="2460211" cy="22591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A74F78-96D1-4A1B-9B5F-2B72A6F510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4626" y="3957157"/>
            <a:ext cx="3450635" cy="184115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FE3702D-F82C-4F19-9FAE-C9F676C4CFD3}"/>
              </a:ext>
            </a:extLst>
          </p:cNvPr>
          <p:cNvSpPr/>
          <p:nvPr/>
        </p:nvSpPr>
        <p:spPr>
          <a:xfrm>
            <a:off x="6003027" y="4130036"/>
            <a:ext cx="49067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2. Tightly lock all doors and windows</a:t>
            </a:r>
          </a:p>
          <a:p>
            <a:r>
              <a:rPr lang="en-US" sz="2400" i="1" dirty="0"/>
              <a:t>The faster you do this, and the more tightly, the less likely contaminants will get inside. </a:t>
            </a:r>
          </a:p>
        </p:txBody>
      </p:sp>
    </p:spTree>
    <p:extLst>
      <p:ext uri="{BB962C8B-B14F-4D97-AF65-F5344CB8AC3E}">
        <p14:creationId xmlns:p14="http://schemas.microsoft.com/office/powerpoint/2010/main" val="889039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491ABA-1A30-4214-8985-57645022C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7985" y="137683"/>
            <a:ext cx="7677739" cy="154517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532996E-A2F1-4153-B457-414FB167D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787" y="2608220"/>
            <a:ext cx="6268503" cy="24892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B6785D3-1511-40EA-B849-81E2A18F10BD}"/>
              </a:ext>
            </a:extLst>
          </p:cNvPr>
          <p:cNvSpPr/>
          <p:nvPr/>
        </p:nvSpPr>
        <p:spPr>
          <a:xfrm>
            <a:off x="6841522" y="2011336"/>
            <a:ext cx="490671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3. Shut off fans and devices that circulate air throughout your home.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Shut off fans.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If a fire is lit, put it out. Shut the vents and doors.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Tightly close wood stove and fireplace dampers.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Adjust thermostat or furnaces and air conditioners to shut off and stay off. </a:t>
            </a:r>
          </a:p>
        </p:txBody>
      </p:sp>
    </p:spTree>
    <p:extLst>
      <p:ext uri="{BB962C8B-B14F-4D97-AF65-F5344CB8AC3E}">
        <p14:creationId xmlns:p14="http://schemas.microsoft.com/office/powerpoint/2010/main" val="2711980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A5FF04-ADEC-44F1-92D0-4114C21668A8}"/>
              </a:ext>
            </a:extLst>
          </p:cNvPr>
          <p:cNvSpPr txBox="1"/>
          <p:nvPr/>
        </p:nvSpPr>
        <p:spPr>
          <a:xfrm>
            <a:off x="9254978" y="2485258"/>
            <a:ext cx="2583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</a:rPr>
              <a:t> </a:t>
            </a:r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31C1AC-ECAA-42DA-B566-50F53C3D80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7984" y="65915"/>
            <a:ext cx="7787382" cy="156723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9FFEE6-FBB6-403A-9948-760C62E36D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7582" y="1622644"/>
            <a:ext cx="4497770" cy="338738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587C7E7-E1E4-4242-B7FB-90E7DEE13745}"/>
              </a:ext>
            </a:extLst>
          </p:cNvPr>
          <p:cNvSpPr/>
          <p:nvPr/>
        </p:nvSpPr>
        <p:spPr>
          <a:xfrm>
            <a:off x="631298" y="1633153"/>
            <a:ext cx="57905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4. Get into your pre-selected room and seal it tightly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Tape plastic sheeting over windows, doors, vents, bathroom fans, electrical outlets. Remember, you are creating a tightly sealed room, so freely use tape.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Place dampened towels under door cracks to tightly seal them. </a:t>
            </a:r>
          </a:p>
          <a:p>
            <a:endParaRPr lang="en-US" sz="24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F09348-9BE7-4645-B3D4-6EF63CCDD51A}"/>
              </a:ext>
            </a:extLst>
          </p:cNvPr>
          <p:cNvSpPr txBox="1"/>
          <p:nvPr/>
        </p:nvSpPr>
        <p:spPr>
          <a:xfrm>
            <a:off x="6421820" y="5037759"/>
            <a:ext cx="74728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A. Bathroom Fan.</a:t>
            </a:r>
          </a:p>
          <a:p>
            <a:r>
              <a:rPr lang="en-US" dirty="0"/>
              <a:t>B. Pre-cut plastic sheeting over door frame.</a:t>
            </a:r>
          </a:p>
          <a:p>
            <a:r>
              <a:rPr lang="en-US" dirty="0"/>
              <a:t>C. Dampened towels under door to tightly seal.</a:t>
            </a:r>
          </a:p>
          <a:p>
            <a:r>
              <a:rPr lang="en-US" dirty="0"/>
              <a:t>D. Tape forced-air registers (on ceiling and floor).</a:t>
            </a:r>
          </a:p>
          <a:p>
            <a:r>
              <a:rPr lang="en-US" dirty="0"/>
              <a:t>E. Pre-cut plastic sheeting over window frame.</a:t>
            </a:r>
          </a:p>
          <a:p>
            <a:r>
              <a:rPr lang="en-US" dirty="0"/>
              <a:t>F. Tape outlets, TV cables, switches, landline jacks. </a:t>
            </a:r>
          </a:p>
        </p:txBody>
      </p:sp>
    </p:spTree>
    <p:extLst>
      <p:ext uri="{BB962C8B-B14F-4D97-AF65-F5344CB8AC3E}">
        <p14:creationId xmlns:p14="http://schemas.microsoft.com/office/powerpoint/2010/main" val="837526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61082A-55C0-42D9-B1C4-15CCB7246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7984" y="65915"/>
            <a:ext cx="7787382" cy="156723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AF84E50-4646-4C99-A4F5-EADCA1839B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24820" y="4737110"/>
            <a:ext cx="3029442" cy="180637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51619B9-D29F-449E-A621-562F1A1D20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72917" y="4605316"/>
            <a:ext cx="2851442" cy="193816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2C99FA1-C9A3-41F2-AAE9-282BE1AF30C9}"/>
              </a:ext>
            </a:extLst>
          </p:cNvPr>
          <p:cNvSpPr/>
          <p:nvPr/>
        </p:nvSpPr>
        <p:spPr>
          <a:xfrm>
            <a:off x="482351" y="1750100"/>
            <a:ext cx="537191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5. Listen to media for instructions.</a:t>
            </a:r>
          </a:p>
          <a:p>
            <a:r>
              <a:rPr lang="en-US" sz="2400" i="1" dirty="0"/>
              <a:t>Use radio, TV or social media to check for official instructions on when it’s safe to come out or whether to evacuate. On social media, only follow trusted sources.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48FE86-33DF-4F40-8B6B-55E25DC08168}"/>
              </a:ext>
            </a:extLst>
          </p:cNvPr>
          <p:cNvSpPr/>
          <p:nvPr/>
        </p:nvSpPr>
        <p:spPr>
          <a:xfrm>
            <a:off x="6417696" y="1633153"/>
            <a:ext cx="56166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6. Thoroughly air out your home once the emergency is over.</a:t>
            </a:r>
          </a:p>
          <a:p>
            <a:r>
              <a:rPr lang="en-US" sz="2400" i="1" dirty="0"/>
              <a:t>Open your doors and windows. This will allow small particles that may have gotten in to dissipate. </a:t>
            </a:r>
          </a:p>
        </p:txBody>
      </p:sp>
    </p:spTree>
    <p:extLst>
      <p:ext uri="{BB962C8B-B14F-4D97-AF65-F5344CB8AC3E}">
        <p14:creationId xmlns:p14="http://schemas.microsoft.com/office/powerpoint/2010/main" val="35406043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edc68df9-342d-4633-9b65-946e56fc6d98"/>
</p:tagLst>
</file>

<file path=ppt/theme/theme1.xml><?xml version="1.0" encoding="utf-8"?>
<a:theme xmlns:a="http://schemas.openxmlformats.org/drawingml/2006/main" name="Office Theme">
  <a:themeElements>
    <a:clrScheme name="PIY">
      <a:dk1>
        <a:srgbClr val="3A2A24"/>
      </a:dk1>
      <a:lt1>
        <a:srgbClr val="FFF8D7"/>
      </a:lt1>
      <a:dk2>
        <a:srgbClr val="29353A"/>
      </a:dk2>
      <a:lt2>
        <a:srgbClr val="AFD8DB"/>
      </a:lt2>
      <a:accent1>
        <a:srgbClr val="02466B"/>
      </a:accent1>
      <a:accent2>
        <a:srgbClr val="0060A2"/>
      </a:accent2>
      <a:accent3>
        <a:srgbClr val="067E9C"/>
      </a:accent3>
      <a:accent4>
        <a:srgbClr val="DC5E26"/>
      </a:accent4>
      <a:accent5>
        <a:srgbClr val="F89A2C"/>
      </a:accent5>
      <a:accent6>
        <a:srgbClr val="35B57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</TotalTime>
  <Words>342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Shelter in Place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Kabanje, Kiana (MIL)</dc:creator>
  <cp:lastModifiedBy>Kabanje, Kiana (MIL)</cp:lastModifiedBy>
  <cp:revision>16</cp:revision>
  <dcterms:created xsi:type="dcterms:W3CDTF">2020-11-16T18:09:18Z</dcterms:created>
  <dcterms:modified xsi:type="dcterms:W3CDTF">2021-05-06T22:21:05Z</dcterms:modified>
</cp:coreProperties>
</file>