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7" r:id="rId5"/>
    <p:sldId id="268" r:id="rId6"/>
    <p:sldId id="266" r:id="rId7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BA8804-FE79-4ACE-AA42-AB0583CBF838}" v="3" dt="2021-05-06T22:16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39BA8804-FE79-4ACE-AA42-AB0583CBF838}"/>
    <pc:docChg chg="delSld">
      <pc:chgData name="Kabanje, Kiana (MIL)" userId="c58bb0bd-8a15-45be-a6a0-b18c3ac473e2" providerId="ADAL" clId="{39BA8804-FE79-4ACE-AA42-AB0583CBF838}" dt="2021-05-06T22:16:42.892" v="0" actId="2696"/>
      <pc:docMkLst>
        <pc:docMk/>
      </pc:docMkLst>
      <pc:sldChg chg="del">
        <pc:chgData name="Kabanje, Kiana (MIL)" userId="c58bb0bd-8a15-45be-a6a0-b18c3ac473e2" providerId="ADAL" clId="{39BA8804-FE79-4ACE-AA42-AB0583CBF838}" dt="2021-05-06T22:16:42.892" v="0" actId="2696"/>
        <pc:sldMkLst>
          <pc:docMk/>
          <pc:sldMk cId="1085431678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47D2ACE-C782-4B06-8440-BBDFCE9AC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7536" y="5567760"/>
            <a:ext cx="9490464" cy="857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8804366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Home Hazard Hunt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662" y="0"/>
            <a:ext cx="3215681" cy="2019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310534-E845-4945-8A30-F8681675B8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84023" y="865401"/>
            <a:ext cx="4423953" cy="445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80E2-8DC8-4121-B003-59F889AA7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491" y="2390334"/>
            <a:ext cx="11331018" cy="922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Identifying potential home hazards:</a:t>
            </a:r>
            <a:endParaRPr lang="en-US" sz="4000" dirty="0">
              <a:solidFill>
                <a:schemeClr val="accent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402AAA-D0C2-4B0D-BE5D-73AB1CBB5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0237" y="-8866"/>
            <a:ext cx="10968246" cy="2154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245B35-B662-4863-86C8-D456ACF0DB7F}"/>
              </a:ext>
            </a:extLst>
          </p:cNvPr>
          <p:cNvSpPr txBox="1"/>
          <p:nvPr/>
        </p:nvSpPr>
        <p:spPr>
          <a:xfrm>
            <a:off x="430491" y="3293950"/>
            <a:ext cx="101324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Take 30 minutes to walk through your home. Imagine the ground movement of a significant earthquake. Identify potential hazards and make a list of them so you can start fixing them.</a:t>
            </a:r>
          </a:p>
        </p:txBody>
      </p:sp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2C3834-0776-4D83-9A8E-046458A41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7587" y="0"/>
            <a:ext cx="8268737" cy="162444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12B881-9F63-49C0-BED8-0FDF138756ED}"/>
              </a:ext>
            </a:extLst>
          </p:cNvPr>
          <p:cNvSpPr txBox="1">
            <a:spLocks/>
          </p:cNvSpPr>
          <p:nvPr/>
        </p:nvSpPr>
        <p:spPr>
          <a:xfrm>
            <a:off x="579043" y="1553529"/>
            <a:ext cx="6526383" cy="922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/>
              <a:t>Potential home hazards: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653AB1-28C3-4DB5-9E94-C72644595B7F}"/>
              </a:ext>
            </a:extLst>
          </p:cNvPr>
          <p:cNvSpPr txBox="1"/>
          <p:nvPr/>
        </p:nvSpPr>
        <p:spPr>
          <a:xfrm>
            <a:off x="579042" y="2596055"/>
            <a:ext cx="110559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Check your water heater. Is it securely fastened to the wall studs with heavy-metal strapping at the top and bottom? Do not use metal plumber’s tape.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Does your water heater have flexible water and gas connectors?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Tall pieces of furniture are especially vulnerable in earthquakes. Identify each bookcase, cabinet and armoire which needs fastening.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Identify heavy or breakable objects on high shelves. Pay special attention to objects with sentimental value. Move heavy objects to lower shelves. </a:t>
            </a:r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2C3834-0776-4D83-9A8E-046458A41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7587" y="0"/>
            <a:ext cx="8268737" cy="162444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12B881-9F63-49C0-BED8-0FDF138756ED}"/>
              </a:ext>
            </a:extLst>
          </p:cNvPr>
          <p:cNvSpPr txBox="1">
            <a:spLocks/>
          </p:cNvSpPr>
          <p:nvPr/>
        </p:nvSpPr>
        <p:spPr>
          <a:xfrm>
            <a:off x="579043" y="1553529"/>
            <a:ext cx="6526383" cy="9220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A2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Potential home hazards continued: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246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653AB1-28C3-4DB5-9E94-C72644595B7F}"/>
              </a:ext>
            </a:extLst>
          </p:cNvPr>
          <p:cNvSpPr txBox="1"/>
          <p:nvPr/>
        </p:nvSpPr>
        <p:spPr>
          <a:xfrm>
            <a:off x="579043" y="2596055"/>
            <a:ext cx="11087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A2A24"/>
                </a:solidFill>
              </a:rPr>
              <a:t>Identify electronics, microwaves and other small appliances that need to be secured.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A2A24"/>
                </a:solidFill>
              </a:rPr>
              <a:t>Identify hanging objects, especially plants in heavy baskets and hanging lights near windows.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A2A24"/>
                </a:solidFill>
              </a:rPr>
              <a:t>Identify mirrors, framed artwork and other heavy hanging objects which needs to be secured to the wall studs. Pay special attention to items hung over beds.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A2A24"/>
                </a:solidFill>
              </a:rPr>
              <a:t>Identify kitchen, bedroom, and garage cabinets that need to be secured to keep their contents inside during the ground shaking.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A2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3787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2C3834-0776-4D83-9A8E-046458A41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7587" y="0"/>
            <a:ext cx="8268737" cy="162444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12B881-9F63-49C0-BED8-0FDF138756ED}"/>
              </a:ext>
            </a:extLst>
          </p:cNvPr>
          <p:cNvSpPr txBox="1">
            <a:spLocks/>
          </p:cNvSpPr>
          <p:nvPr/>
        </p:nvSpPr>
        <p:spPr>
          <a:xfrm>
            <a:off x="579043" y="1553529"/>
            <a:ext cx="6526383" cy="9220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A2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Potential home hazards continued: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246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653AB1-28C3-4DB5-9E94-C72644595B7F}"/>
              </a:ext>
            </a:extLst>
          </p:cNvPr>
          <p:cNvSpPr txBox="1"/>
          <p:nvPr/>
        </p:nvSpPr>
        <p:spPr>
          <a:xfrm>
            <a:off x="579042" y="2596055"/>
            <a:ext cx="111925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A2A24"/>
                </a:solidFill>
              </a:rPr>
              <a:t>Check the foundation of your home. Is your home securely fastened to it? Check with your local city or county office, which issues building permits, for regulations.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A2A24"/>
                </a:solidFill>
              </a:rPr>
              <a:t>Does your chimney have loose bricks?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A2A24"/>
                </a:solidFill>
              </a:rPr>
              <a:t>Has your attic been reinforced with plywood to help prevent chimney bricks from falling into living areas?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A2A24"/>
                </a:solidFill>
              </a:rPr>
              <a:t>Identify poisons, toxics, or solvents in breakable containers that are located in high or dangerous locations, house, garage and sheds.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A2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329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556180" y="1932495"/>
            <a:ext cx="11331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58387D-2B5E-4380-8EC4-1A165243A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69" y="-1"/>
            <a:ext cx="8299271" cy="685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04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e3105bec-1036-4f67-b659-ff811b19f0d4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305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Home Hazard Hunt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17</cp:revision>
  <dcterms:created xsi:type="dcterms:W3CDTF">2020-11-16T18:09:18Z</dcterms:created>
  <dcterms:modified xsi:type="dcterms:W3CDTF">2021-05-06T22:16:48Z</dcterms:modified>
</cp:coreProperties>
</file>