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7" r:id="rId5"/>
    <p:sldId id="268" r:id="rId6"/>
    <p:sldId id="266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BA8804-FE79-4ACE-AA42-AB0583CBF838}" v="3" dt="2021-05-06T22:16:48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39BA8804-FE79-4ACE-AA42-AB0583CBF838}"/>
    <pc:docChg chg="delSld">
      <pc:chgData name="Kabanje, Kiana (MIL)" userId="c58bb0bd-8a15-45be-a6a0-b18c3ac473e2" providerId="ADAL" clId="{39BA8804-FE79-4ACE-AA42-AB0583CBF838}" dt="2021-05-06T22:16:42.892" v="0" actId="2696"/>
      <pc:docMkLst>
        <pc:docMk/>
      </pc:docMkLst>
      <pc:sldChg chg="del">
        <pc:chgData name="Kabanje, Kiana (MIL)" userId="c58bb0bd-8a15-45be-a6a0-b18c3ac473e2" providerId="ADAL" clId="{39BA8804-FE79-4ACE-AA42-AB0583CBF838}" dt="2021-05-06T22:16:42.892" v="0" actId="2696"/>
        <pc:sldMkLst>
          <pc:docMk/>
          <pc:sldMk cId="108543167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04366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Home Hazard Hunt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9310534-E845-4945-8A30-F8681675B8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84023" y="865401"/>
            <a:ext cx="4423953" cy="445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491" y="2390334"/>
            <a:ext cx="11331018" cy="922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Identifying potential home hazards:</a:t>
            </a:r>
            <a:endParaRPr lang="en-US" sz="4000" dirty="0">
              <a:solidFill>
                <a:schemeClr val="accent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402AAA-D0C2-4B0D-BE5D-73AB1CBB5F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0237" y="-8866"/>
            <a:ext cx="10968246" cy="21547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245B35-B662-4863-86C8-D456ACF0DB7F}"/>
              </a:ext>
            </a:extLst>
          </p:cNvPr>
          <p:cNvSpPr txBox="1"/>
          <p:nvPr/>
        </p:nvSpPr>
        <p:spPr>
          <a:xfrm>
            <a:off x="430491" y="3293950"/>
            <a:ext cx="101324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Take 30 minutes to walk through your home. Imagine the ground movement of a significant earthquake. Identify potential hazards and make a list of them so you can start fixing them.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2C3834-0776-4D83-9A8E-046458A41A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7587" y="0"/>
            <a:ext cx="8268737" cy="1624444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B12B881-9F63-49C0-BED8-0FDF138756ED}"/>
              </a:ext>
            </a:extLst>
          </p:cNvPr>
          <p:cNvSpPr txBox="1">
            <a:spLocks/>
          </p:cNvSpPr>
          <p:nvPr/>
        </p:nvSpPr>
        <p:spPr>
          <a:xfrm>
            <a:off x="579043" y="1553529"/>
            <a:ext cx="6526383" cy="922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/>
              <a:t>Potential home hazards: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653AB1-28C3-4DB5-9E94-C72644595B7F}"/>
              </a:ext>
            </a:extLst>
          </p:cNvPr>
          <p:cNvSpPr txBox="1"/>
          <p:nvPr/>
        </p:nvSpPr>
        <p:spPr>
          <a:xfrm>
            <a:off x="579042" y="2596055"/>
            <a:ext cx="110559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Check your water heater. Is it securely fastened to the wall studs with heavy-metal strapping at the top and bottom? Do not use metal plumber’s tape.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Does your water heater have flexible water and gas connectors?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Tall pieces of furniture are especially vulnerable in earthquakes. Identify each bookcase, cabinet and armoire which needs fastening.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Identify heavy or breakable objects on high shelves. Pay special attention to objects with sentimental value. Move heavy objects to lower shelves. 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2C3834-0776-4D83-9A8E-046458A41A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7587" y="0"/>
            <a:ext cx="8268737" cy="1624444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B12B881-9F63-49C0-BED8-0FDF138756ED}"/>
              </a:ext>
            </a:extLst>
          </p:cNvPr>
          <p:cNvSpPr txBox="1">
            <a:spLocks/>
          </p:cNvSpPr>
          <p:nvPr/>
        </p:nvSpPr>
        <p:spPr>
          <a:xfrm>
            <a:off x="579043" y="1553529"/>
            <a:ext cx="6526383" cy="9220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3A2A2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Potential home hazards continued: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2466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653AB1-28C3-4DB5-9E94-C72644595B7F}"/>
              </a:ext>
            </a:extLst>
          </p:cNvPr>
          <p:cNvSpPr txBox="1"/>
          <p:nvPr/>
        </p:nvSpPr>
        <p:spPr>
          <a:xfrm>
            <a:off x="579043" y="2596055"/>
            <a:ext cx="110874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Identify electronics, microwaves and other small appliances that need to be secured.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Identify hanging objects, especially plants in heavy baskets and hanging lights near windows.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Identify mirrors, framed artwork and other heavy hanging objects which needs to be secured to the wall studs. Pay special attention to items hung over beds.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Identify kitchen, bedroom, and garage cabinets that need to be secured to keep their contents inside during the ground shaking.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A2A2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378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2C3834-0776-4D83-9A8E-046458A41A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7587" y="0"/>
            <a:ext cx="8268737" cy="1624444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B12B881-9F63-49C0-BED8-0FDF138756ED}"/>
              </a:ext>
            </a:extLst>
          </p:cNvPr>
          <p:cNvSpPr txBox="1">
            <a:spLocks/>
          </p:cNvSpPr>
          <p:nvPr/>
        </p:nvSpPr>
        <p:spPr>
          <a:xfrm>
            <a:off x="579043" y="1553529"/>
            <a:ext cx="6526383" cy="9220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3A2A2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Potential home hazards continued: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2466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653AB1-28C3-4DB5-9E94-C72644595B7F}"/>
              </a:ext>
            </a:extLst>
          </p:cNvPr>
          <p:cNvSpPr txBox="1"/>
          <p:nvPr/>
        </p:nvSpPr>
        <p:spPr>
          <a:xfrm>
            <a:off x="579042" y="2596055"/>
            <a:ext cx="111925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Check the foundation of your home. Is your home securely fastened to it? Check with your local city or county office, which issues building permits, for regulations.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Does your chimney have loose bricks?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Has your attic been reinforced with plywood to help prevent chimney bricks from falling into living areas?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A2A24"/>
                </a:solidFill>
              </a:rPr>
              <a:t>Identify poisons, toxics, or solvents in breakable containers that are located in high or dangerous locations, house, garage and sheds.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A2A2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8329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F03B2B-F8C1-4113-B1F7-B098B69BAB47}"/>
              </a:ext>
            </a:extLst>
          </p:cNvPr>
          <p:cNvSpPr txBox="1"/>
          <p:nvPr/>
        </p:nvSpPr>
        <p:spPr>
          <a:xfrm>
            <a:off x="556180" y="1932495"/>
            <a:ext cx="11331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58387D-2B5E-4380-8EC4-1A165243AD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169" y="-1"/>
            <a:ext cx="8299271" cy="685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3105bec-1036-4f67-b659-ff811b19f0d4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305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Home Hazard Hunt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17</cp:revision>
  <dcterms:created xsi:type="dcterms:W3CDTF">2020-11-16T18:09:18Z</dcterms:created>
  <dcterms:modified xsi:type="dcterms:W3CDTF">2021-05-06T22:16:48Z</dcterms:modified>
</cp:coreProperties>
</file>