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7" r:id="rId5"/>
    <p:sldId id="268" r:id="rId6"/>
    <p:sldId id="266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BA8804-FE79-4ACE-AA42-AB0583CBF838}" v="3" dt="2021-05-06T22:16:48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banje, Kiana (MIL)" userId="c58bb0bd-8a15-45be-a6a0-b18c3ac473e2" providerId="ADAL" clId="{39BA8804-FE79-4ACE-AA42-AB0583CBF838}"/>
    <pc:docChg chg="delSld">
      <pc:chgData name="Kabanje, Kiana (MIL)" userId="c58bb0bd-8a15-45be-a6a0-b18c3ac473e2" providerId="ADAL" clId="{39BA8804-FE79-4ACE-AA42-AB0583CBF838}" dt="2021-05-06T22:16:42.892" v="0" actId="2696"/>
      <pc:docMkLst>
        <pc:docMk/>
      </pc:docMkLst>
      <pc:sldChg chg="del">
        <pc:chgData name="Kabanje, Kiana (MIL)" userId="c58bb0bd-8a15-45be-a6a0-b18c3ac473e2" providerId="ADAL" clId="{39BA8804-FE79-4ACE-AA42-AB0583CBF838}" dt="2021-05-06T22:16:42.892" v="0" actId="2696"/>
        <pc:sldMkLst>
          <pc:docMk/>
          <pc:sldMk cId="1085431678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38FE-D439-4B74-B6DE-4ABAAEDBE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3F7E9-D3AD-443F-8425-B2D857A89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DB5DD-EE78-4A62-8EEF-3C8CA178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AFB3-9746-4617-8E82-4267A085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E7ECE-E7FC-4227-8571-415046E7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63DC-DC2F-42C3-9B15-DDC6D8A9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89454-E3B4-4479-BC05-573A0C078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F76E-CAA8-4E26-9567-0B573452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6047E-A723-498E-9BA8-651010AF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2D57-7B39-4D24-BFEE-001AD483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84D2D-6BAD-4A61-8E27-310132A0E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EF998-0632-4477-A92B-B42C3D9CC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C9A4F-8A81-4C4D-B492-1464BC96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0FD23-7561-4D6E-9974-A40B4DA1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7F0F-B260-4128-A031-484A2EF9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A0AD8-3E13-4B62-80FB-C083063C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15B3C-523C-4F45-8885-67B391C3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8673-ECC4-4E19-B488-6DC01E17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3E6CC-B1ED-4623-9A09-A8ED308B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994A9-D95F-406F-8D9B-ECE0C6ED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7FAF-61F0-42F4-A7AD-E8B62DC5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338B0-46E3-42F7-B9D5-95919146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9410-E12E-430B-83B0-0AEA6E5A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AFE6-44BE-411E-B222-66832AB3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9B948-AA30-4AF4-A2C6-640290F4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E429-71CB-40C3-BBF8-67724FF9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BC0E3-8C56-465B-931E-5D0BB1309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A35C0-B58D-4CB9-B74A-1B0EF7616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381B5-FFF0-44FD-81A3-9CD37E87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F5184-7F8B-4D2E-9D81-0CEB811C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25384-A7D2-4501-8DE7-EC2A07AF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2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52A8-276E-4C56-AD76-1D9DD770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A2912-94BE-49B8-9002-05FD77F83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A1127-BBDE-45DA-B85A-9499825D8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06ED4-1844-448B-BC8C-BACD29025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F840B-F655-4C83-A742-D68C9A649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DEC49-1279-4544-961D-1B612CC8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CC89F-8614-4587-8D42-68B14E39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B5DB7-12A8-4D25-9A1E-2E5FFFB7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05EE-93AE-4FD0-B49B-96F73A99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1C33B-9068-447F-9A8D-4F5E922E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30948-0AC8-435C-9527-F32CF0F3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02915-2D26-4C89-903E-A6D62FEB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51576-BAF6-4A75-A646-B4B1A5264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A23C5-BD1A-4419-BA44-273C05AB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B8FFF-9531-44E6-8EF3-C71C8228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3331-68D0-42B7-997B-2CBFC98A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DA71-184F-4249-A265-F532DE191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D3C8-C9DB-461D-B8A0-0C2434083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C258-EE1E-4C08-8FC9-EF097F98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5295A-5E78-4106-95B1-D62D3692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98480-A8B2-4059-8114-25C5D552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740C-4AD3-4FAD-B1E4-E5027B6F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A43A9-E917-4119-B758-D3C26BB52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F3893-0ED5-4891-8939-5605BDCBB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2D503-51AE-41B1-BC59-E01D1425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4ACD0-6D9D-4891-BE05-6892858F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59966-0727-4E2B-85A3-AF23821F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106F5-DE75-4701-B304-3A7345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165BC-8866-4DCB-B7D6-94C7C3D22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7A581-52AC-476C-86B1-E0AD0A580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49070-9540-4601-AFF8-991CA3F67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197D-E8AC-4AF2-BE03-7355BC913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47D2ACE-C782-4B06-8440-BBDFCE9AC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7536" y="5567760"/>
            <a:ext cx="9490464" cy="857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39BA7-1FD5-4FAC-B391-A2BC66B7F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1633"/>
            <a:ext cx="8804366" cy="771614"/>
          </a:xfrm>
        </p:spPr>
        <p:txBody>
          <a:bodyPr>
            <a:normAutofit fontScale="90000"/>
          </a:bodyPr>
          <a:lstStyle/>
          <a:p>
            <a:r>
              <a:rPr lang="en-US" dirty="0"/>
              <a:t>Home Hazard Hunt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662" y="0"/>
            <a:ext cx="3215681" cy="20195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9310534-E845-4945-8A30-F8681675B8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84023" y="865401"/>
            <a:ext cx="4423953" cy="445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6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80E2-8DC8-4121-B003-59F889AA7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491" y="2390334"/>
            <a:ext cx="11331018" cy="922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Identifying potential home hazards:</a:t>
            </a:r>
            <a:endParaRPr lang="en-US" sz="4000" dirty="0">
              <a:solidFill>
                <a:schemeClr val="accent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402AAA-D0C2-4B0D-BE5D-73AB1CBB5F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0237" y="-8866"/>
            <a:ext cx="10968246" cy="21547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245B35-B662-4863-86C8-D456ACF0DB7F}"/>
              </a:ext>
            </a:extLst>
          </p:cNvPr>
          <p:cNvSpPr txBox="1"/>
          <p:nvPr/>
        </p:nvSpPr>
        <p:spPr>
          <a:xfrm>
            <a:off x="430491" y="3293950"/>
            <a:ext cx="101324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Take 30 minutes to walk through your home. Imagine the ground movement of a significant earthquake. Identify potential hazards and make a list of them so you can start fixing them.</a:t>
            </a:r>
          </a:p>
        </p:txBody>
      </p:sp>
    </p:spTree>
    <p:extLst>
      <p:ext uri="{BB962C8B-B14F-4D97-AF65-F5344CB8AC3E}">
        <p14:creationId xmlns:p14="http://schemas.microsoft.com/office/powerpoint/2010/main" val="110289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2C3834-0776-4D83-9A8E-046458A41A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7587" y="0"/>
            <a:ext cx="8268737" cy="162444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B12B881-9F63-49C0-BED8-0FDF138756ED}"/>
              </a:ext>
            </a:extLst>
          </p:cNvPr>
          <p:cNvSpPr txBox="1">
            <a:spLocks/>
          </p:cNvSpPr>
          <p:nvPr/>
        </p:nvSpPr>
        <p:spPr>
          <a:xfrm>
            <a:off x="579043" y="1553529"/>
            <a:ext cx="6526383" cy="922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Potential home hazards: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653AB1-28C3-4DB5-9E94-C72644595B7F}"/>
              </a:ext>
            </a:extLst>
          </p:cNvPr>
          <p:cNvSpPr txBox="1"/>
          <p:nvPr/>
        </p:nvSpPr>
        <p:spPr>
          <a:xfrm>
            <a:off x="579042" y="2596055"/>
            <a:ext cx="110559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Check your water heater. Is it securely fastened to the wall studs with heavy-metal strapping at the top and bottom? Do not use metal plumber’s tape.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Does your water heater have flexible water and gas connectors?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Tall pieces of furniture are especially vulnerable in earthquakes. Identify each bookcase, cabinet and armoire which needs fastening.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Identify heavy or breakable objects on high shelves. Pay special attention to objects with sentimental value. Move heavy objects to lower shelves. </a:t>
            </a:r>
          </a:p>
        </p:txBody>
      </p:sp>
    </p:spTree>
    <p:extLst>
      <p:ext uri="{BB962C8B-B14F-4D97-AF65-F5344CB8AC3E}">
        <p14:creationId xmlns:p14="http://schemas.microsoft.com/office/powerpoint/2010/main" val="83752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2C3834-0776-4D83-9A8E-046458A41A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7587" y="0"/>
            <a:ext cx="8268737" cy="162444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B12B881-9F63-49C0-BED8-0FDF138756ED}"/>
              </a:ext>
            </a:extLst>
          </p:cNvPr>
          <p:cNvSpPr txBox="1">
            <a:spLocks/>
          </p:cNvSpPr>
          <p:nvPr/>
        </p:nvSpPr>
        <p:spPr>
          <a:xfrm>
            <a:off x="579043" y="1553529"/>
            <a:ext cx="6526383" cy="9220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3A2A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Potential home hazards continued: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2466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653AB1-28C3-4DB5-9E94-C72644595B7F}"/>
              </a:ext>
            </a:extLst>
          </p:cNvPr>
          <p:cNvSpPr txBox="1"/>
          <p:nvPr/>
        </p:nvSpPr>
        <p:spPr>
          <a:xfrm>
            <a:off x="579043" y="2596055"/>
            <a:ext cx="11087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Identify electronics, microwaves and other small appliances that need to be secured.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Identify hanging objects, especially plants in heavy baskets and hanging lights near windows.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Identify mirrors, framed artwork and other heavy hanging objects which needs to be secured to the wall studs. Pay special attention to items hung over beds.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Identify kitchen, bedroom, and garage cabinets that need to be secured to keep their contents inside during the ground shaking.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A2A2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78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2C3834-0776-4D83-9A8E-046458A41A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7587" y="0"/>
            <a:ext cx="8268737" cy="162444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B12B881-9F63-49C0-BED8-0FDF138756ED}"/>
              </a:ext>
            </a:extLst>
          </p:cNvPr>
          <p:cNvSpPr txBox="1">
            <a:spLocks/>
          </p:cNvSpPr>
          <p:nvPr/>
        </p:nvSpPr>
        <p:spPr>
          <a:xfrm>
            <a:off x="579043" y="1553529"/>
            <a:ext cx="6526383" cy="9220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3A2A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Potential home hazards continued: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2466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653AB1-28C3-4DB5-9E94-C72644595B7F}"/>
              </a:ext>
            </a:extLst>
          </p:cNvPr>
          <p:cNvSpPr txBox="1"/>
          <p:nvPr/>
        </p:nvSpPr>
        <p:spPr>
          <a:xfrm>
            <a:off x="579042" y="2596055"/>
            <a:ext cx="111925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Check the foundation of your home. Is your home securely fastened to it? Check with your local city or county office, which issues building permits, for regulations.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Does your chimney have loose bricks?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Has your attic been reinforced with plywood to help prevent chimney bricks from falling into living areas?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Identify poisons, toxics, or solvents in breakable containers that are located in high or dangerous locations, house, garage and sheds.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A2A2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329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F03B2B-F8C1-4113-B1F7-B098B69BAB47}"/>
              </a:ext>
            </a:extLst>
          </p:cNvPr>
          <p:cNvSpPr txBox="1"/>
          <p:nvPr/>
        </p:nvSpPr>
        <p:spPr>
          <a:xfrm>
            <a:off x="556180" y="1932495"/>
            <a:ext cx="11331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58387D-2B5E-4380-8EC4-1A165243AD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169" y="-1"/>
            <a:ext cx="8299271" cy="685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604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3105bec-1036-4f67-b659-ff811b19f0d4"/>
</p:tagLst>
</file>

<file path=ppt/theme/theme1.xml><?xml version="1.0" encoding="utf-8"?>
<a:theme xmlns:a="http://schemas.openxmlformats.org/drawingml/2006/main" name="Office Theme">
  <a:themeElements>
    <a:clrScheme name="PIY">
      <a:dk1>
        <a:srgbClr val="3A2A24"/>
      </a:dk1>
      <a:lt1>
        <a:srgbClr val="FFF8D7"/>
      </a:lt1>
      <a:dk2>
        <a:srgbClr val="29353A"/>
      </a:dk2>
      <a:lt2>
        <a:srgbClr val="AFD8DB"/>
      </a:lt2>
      <a:accent1>
        <a:srgbClr val="02466B"/>
      </a:accent1>
      <a:accent2>
        <a:srgbClr val="0060A2"/>
      </a:accent2>
      <a:accent3>
        <a:srgbClr val="067E9C"/>
      </a:accent3>
      <a:accent4>
        <a:srgbClr val="DC5E26"/>
      </a:accent4>
      <a:accent5>
        <a:srgbClr val="F89A2C"/>
      </a:accent5>
      <a:accent6>
        <a:srgbClr val="35B57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305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Home Hazard Hunt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Kabanje, Kiana (MIL)</dc:creator>
  <cp:lastModifiedBy>Kabanje, Kiana (MIL)</cp:lastModifiedBy>
  <cp:revision>17</cp:revision>
  <dcterms:created xsi:type="dcterms:W3CDTF">2020-11-16T18:09:18Z</dcterms:created>
  <dcterms:modified xsi:type="dcterms:W3CDTF">2021-05-06T22:16:48Z</dcterms:modified>
</cp:coreProperties>
</file>