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7" r:id="rId5"/>
    <p:sldId id="266" r:id="rId6"/>
    <p:sldId id="259" r:id="rId7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1144E0-734C-470D-BDFC-0FCE932A09F7}" v="10" dt="2021-05-06T22:26:03.6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791144E0-734C-470D-BDFC-0FCE932A09F7}"/>
    <pc:docChg chg="custSel modSld">
      <pc:chgData name="Kabanje, Kiana (MIL)" userId="c58bb0bd-8a15-45be-a6a0-b18c3ac473e2" providerId="ADAL" clId="{791144E0-734C-470D-BDFC-0FCE932A09F7}" dt="2021-05-06T22:25:57.112" v="35" actId="3626"/>
      <pc:docMkLst>
        <pc:docMk/>
      </pc:docMkLst>
      <pc:sldChg chg="modSp mod">
        <pc:chgData name="Kabanje, Kiana (MIL)" userId="c58bb0bd-8a15-45be-a6a0-b18c3ac473e2" providerId="ADAL" clId="{791144E0-734C-470D-BDFC-0FCE932A09F7}" dt="2021-05-06T22:25:57.112" v="35" actId="3626"/>
        <pc:sldMkLst>
          <pc:docMk/>
          <pc:sldMk cId="1085431678" sldId="259"/>
        </pc:sldMkLst>
        <pc:spChg chg="mod">
          <ac:chgData name="Kabanje, Kiana (MIL)" userId="c58bb0bd-8a15-45be-a6a0-b18c3ac473e2" providerId="ADAL" clId="{791144E0-734C-470D-BDFC-0FCE932A09F7}" dt="2021-05-06T22:25:57.112" v="35" actId="3626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791144E0-734C-470D-BDFC-0FCE932A09F7}" dt="2021-05-06T22:25:50.245" v="34" actId="113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821783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Fire Safety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72C1351-FA4C-476D-BB4C-A07BFC1FB4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63101" y="1061373"/>
            <a:ext cx="4265798" cy="424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80E2-8DC8-4121-B003-59F889AA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3427" y="2045551"/>
            <a:ext cx="4650557" cy="6787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Prevention &amp; Safety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611711-F956-4C2E-B5F3-8C275C1AE8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1391" y="-4757"/>
            <a:ext cx="9649966" cy="21552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341195-54CC-4752-B392-13D77AE83EAD}"/>
              </a:ext>
            </a:extLst>
          </p:cNvPr>
          <p:cNvSpPr txBox="1"/>
          <p:nvPr/>
        </p:nvSpPr>
        <p:spPr>
          <a:xfrm>
            <a:off x="1533427" y="2835662"/>
            <a:ext cx="44602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Smoke detectors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Carbon monoxide detectors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Fuel storage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Outside defensible space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1DA6DB5-3B2C-4B30-B391-3B3F348892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036" y="2506555"/>
            <a:ext cx="4724646" cy="35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537094" y="1734998"/>
            <a:ext cx="3200099" cy="432740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916882" y="1777372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1635761" y="1947190"/>
            <a:ext cx="7937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Prevention &amp; Safety continued</a:t>
            </a:r>
          </a:p>
          <a:p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428D91-1DA2-49C9-B49D-46B891DE24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77848" y="137683"/>
            <a:ext cx="6330602" cy="14138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789B7E-808D-45D9-9A28-BCA92FDA4BFF}"/>
              </a:ext>
            </a:extLst>
          </p:cNvPr>
          <p:cNvSpPr txBox="1"/>
          <p:nvPr/>
        </p:nvSpPr>
        <p:spPr>
          <a:xfrm>
            <a:off x="1635761" y="2824353"/>
            <a:ext cx="6212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Matches and smoking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Heating 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Electrical wiring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65736A-F198-4AC3-AC3D-7076732D7436}"/>
              </a:ext>
            </a:extLst>
          </p:cNvPr>
          <p:cNvSpPr txBox="1"/>
          <p:nvPr/>
        </p:nvSpPr>
        <p:spPr>
          <a:xfrm>
            <a:off x="9398524" y="2686639"/>
            <a:ext cx="19513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Never use gas ovens, stoves, barbeques or propane heaters for indoor heating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339365" y="1589257"/>
            <a:ext cx="35350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Fire Escape Plans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284C58-72CF-4885-91DD-234F3CB356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403" y="1596003"/>
            <a:ext cx="6818990" cy="43721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7F5010-6297-4B46-A250-561EDCE691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7848" y="137683"/>
            <a:ext cx="6330602" cy="14138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65E36F-D843-4A9D-BC0B-5B1506CC7B84}"/>
              </a:ext>
            </a:extLst>
          </p:cNvPr>
          <p:cNvSpPr txBox="1"/>
          <p:nvPr/>
        </p:nvSpPr>
        <p:spPr>
          <a:xfrm>
            <a:off x="575035" y="2498754"/>
            <a:ext cx="30637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with household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Household members with special considerations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Practice!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8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707009" y="1702378"/>
            <a:ext cx="50527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Using Fire Extinguishers</a:t>
            </a:r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F63982-B6B9-4C59-8444-A8F60BD41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7848" y="137683"/>
            <a:ext cx="6330602" cy="14138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02CCDE-131A-4ECE-91CD-4FEB70B5DB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8041" y="1702378"/>
            <a:ext cx="3328704" cy="426757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E9721B-EEA1-43D4-92EC-737282960615}"/>
              </a:ext>
            </a:extLst>
          </p:cNvPr>
          <p:cNvSpPr txBox="1"/>
          <p:nvPr/>
        </p:nvSpPr>
        <p:spPr>
          <a:xfrm>
            <a:off x="631596" y="2902707"/>
            <a:ext cx="53827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Become familiar with the different types of extinguishers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Does everyone in the house know where they are located and how to use them?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Perform annual or semi-annual maintenance checks on your fire extinguishers</a:t>
            </a:r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CE905D2-BFD0-46FA-8569-8B0EF6CE5A67}"/>
              </a:ext>
            </a:extLst>
          </p:cNvPr>
          <p:cNvSpPr/>
          <p:nvPr/>
        </p:nvSpPr>
        <p:spPr>
          <a:xfrm>
            <a:off x="167641" y="1956456"/>
            <a:ext cx="5938519" cy="2677656"/>
          </a:xfrm>
          <a:prstGeom prst="rect">
            <a:avLst/>
          </a:prstGeom>
          <a:ln w="38100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Use the Web  </a:t>
            </a:r>
          </a:p>
          <a:p>
            <a:r>
              <a:rPr lang="en-US" sz="2800" dirty="0"/>
              <a:t>usfa.fema.gov/prevention</a:t>
            </a:r>
          </a:p>
          <a:p>
            <a:r>
              <a:rPr lang="en-US" sz="2800" dirty="0"/>
              <a:t>mil.wa.gov/preparedness</a:t>
            </a:r>
            <a:endParaRPr lang="en-US" sz="3600" dirty="0"/>
          </a:p>
          <a:p>
            <a:r>
              <a:rPr lang="en-US" sz="2800" dirty="0"/>
              <a:t>ready.gov</a:t>
            </a:r>
          </a:p>
          <a:p>
            <a:r>
              <a:rPr lang="en-US" sz="2800" dirty="0"/>
              <a:t>redcross.org</a:t>
            </a:r>
          </a:p>
          <a:p>
            <a:endParaRPr lang="en-US" sz="2000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904933-DB9C-4340-AF8E-6706D20BAFDF}"/>
              </a:ext>
            </a:extLst>
          </p:cNvPr>
          <p:cNvSpPr txBox="1"/>
          <p:nvPr/>
        </p:nvSpPr>
        <p:spPr>
          <a:xfrm>
            <a:off x="6363971" y="1956456"/>
            <a:ext cx="5660388" cy="193899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Local Resources</a:t>
            </a:r>
          </a:p>
          <a:p>
            <a:r>
              <a:rPr lang="en-US" sz="2800" dirty="0"/>
              <a:t>Check with local the fire department or emergency management office for more resources or training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1F7E41-63EE-473C-9C22-ACFCB73DF9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7848" y="137683"/>
            <a:ext cx="6330602" cy="141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31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249fb616-0be6-4fd2-a819-da66e0aa9e8f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133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Fire Safety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23</cp:revision>
  <dcterms:created xsi:type="dcterms:W3CDTF">2020-11-16T18:09:18Z</dcterms:created>
  <dcterms:modified xsi:type="dcterms:W3CDTF">2021-05-06T22:26:03Z</dcterms:modified>
</cp:coreProperties>
</file>