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7" r:id="rId5"/>
    <p:sldId id="266" r:id="rId6"/>
    <p:sldId id="259" r:id="rId7"/>
  </p:sldIdLst>
  <p:sldSz cx="12192000" cy="6858000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1144E0-734C-470D-BDFC-0FCE932A09F7}" v="10" dt="2021-05-06T22:26:03.6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banje, Kiana (MIL)" userId="c58bb0bd-8a15-45be-a6a0-b18c3ac473e2" providerId="ADAL" clId="{791144E0-734C-470D-BDFC-0FCE932A09F7}"/>
    <pc:docChg chg="custSel modSld">
      <pc:chgData name="Kabanje, Kiana (MIL)" userId="c58bb0bd-8a15-45be-a6a0-b18c3ac473e2" providerId="ADAL" clId="{791144E0-734C-470D-BDFC-0FCE932A09F7}" dt="2021-05-06T22:25:57.112" v="35" actId="3626"/>
      <pc:docMkLst>
        <pc:docMk/>
      </pc:docMkLst>
      <pc:sldChg chg="modSp mod">
        <pc:chgData name="Kabanje, Kiana (MIL)" userId="c58bb0bd-8a15-45be-a6a0-b18c3ac473e2" providerId="ADAL" clId="{791144E0-734C-470D-BDFC-0FCE932A09F7}" dt="2021-05-06T22:25:57.112" v="35" actId="3626"/>
        <pc:sldMkLst>
          <pc:docMk/>
          <pc:sldMk cId="1085431678" sldId="259"/>
        </pc:sldMkLst>
        <pc:spChg chg="mod">
          <ac:chgData name="Kabanje, Kiana (MIL)" userId="c58bb0bd-8a15-45be-a6a0-b18c3ac473e2" providerId="ADAL" clId="{791144E0-734C-470D-BDFC-0FCE932A09F7}" dt="2021-05-06T22:25:57.112" v="35" actId="3626"/>
          <ac:spMkLst>
            <pc:docMk/>
            <pc:sldMk cId="1085431678" sldId="259"/>
            <ac:spMk id="3" creationId="{ECE905D2-BFD0-46FA-8569-8B0EF6CE5A67}"/>
          </ac:spMkLst>
        </pc:spChg>
        <pc:spChg chg="mod">
          <ac:chgData name="Kabanje, Kiana (MIL)" userId="c58bb0bd-8a15-45be-a6a0-b18c3ac473e2" providerId="ADAL" clId="{791144E0-734C-470D-BDFC-0FCE932A09F7}" dt="2021-05-06T22:25:50.245" v="34" actId="113"/>
          <ac:spMkLst>
            <pc:docMk/>
            <pc:sldMk cId="1085431678" sldId="259"/>
            <ac:spMk id="4" creationId="{75904933-DB9C-4340-AF8E-6706D20BAFD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938FE-D439-4B74-B6DE-4ABAAEDBE2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83F7E9-D3AD-443F-8425-B2D857A893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DDB5DD-EE78-4A62-8EEF-3C8CA178D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61AFB3-9746-4617-8E82-4267A0856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7E7ECE-E7FC-4227-8571-415046E75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073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663DC-DC2F-42C3-9B15-DDC6D8A9D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E89454-E3B4-4479-BC05-573A0C0788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ACF76E-CAA8-4E26-9567-0B5734520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66047E-A723-498E-9BA8-651010AFB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572D57-7B39-4D24-BFEE-001AD483B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099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D84D2D-6BAD-4A61-8E27-310132A0E5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EEF998-0632-4477-A92B-B42C3D9CCD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1C9A4F-8A81-4C4D-B492-1464BC968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F0FD23-7561-4D6E-9974-A40B4DA13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227F0F-B260-4128-A031-484A2EF9C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866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A0AD8-3E13-4B62-80FB-C083063C8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15B3C-523C-4F45-8885-67B391C31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588673-ECC4-4E19-B488-6DC01E17D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13E6CC-B1ED-4623-9A09-A8ED308B0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C994A9-D95F-406F-8D9B-ECE0C6EDF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303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A7FAF-61F0-42F4-A7AD-E8B62DC5E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9338B0-46E3-42F7-B9D5-9591914612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DE9410-E12E-430B-83B0-0AEA6E5A6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19AFE6-44BE-411E-B222-66832AB37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9B948-AA30-4AF4-A2C6-640290F4B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730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CE429-71CB-40C3-BBF8-67724FF97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BC0E3-8C56-465B-931E-5D0BB13092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8A35C0-B58D-4CB9-B74A-1B0EF76169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D381B5-FFF0-44FD-81A3-9CD37E87A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7F5184-7F8B-4D2E-9D81-0CEB811C1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C25384-A7D2-4501-8DE7-EC2A07AF3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324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052A8-276E-4C56-AD76-1D9DD7706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4A2912-94BE-49B8-9002-05FD77F83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9A1127-BBDE-45DA-B85A-9499825D8D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D06ED4-1844-448B-BC8C-BACD290256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1F840B-F655-4C83-A742-D68C9A6496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3DEC49-1279-4544-961D-1B612CC8A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9CC89F-8614-4587-8D42-68B14E392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0B5DB7-12A8-4D25-9A1E-2E5FFFB73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61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905EE-93AE-4FD0-B49B-96F73A99F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61C33B-9068-447F-9A8D-4F5E922ED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C30948-0AC8-435C-9527-F32CF0F30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202915-2D26-4C89-903E-A6D62FEBD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76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F51576-BAF6-4A75-A646-B4B1A5264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FA23C5-BD1A-4419-BA44-273C05AB8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EB8FFF-9531-44E6-8EF3-C71C82284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695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33331-68D0-42B7-997B-2CBFC98AB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11DA71-184F-4249-A265-F532DE1914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B0D3C8-C9DB-461D-B8A0-0C24340836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AFC258-EE1E-4C08-8FC9-EF097F986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25295A-5E78-4106-95B1-D62D36923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398480-A8B2-4059-8114-25C5D5525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725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6740C-4AD3-4FAD-B1E4-E5027B6F8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1A43A9-E917-4119-B758-D3C26BB527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8F3893-0ED5-4891-8939-5605BDCBB9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22D503-51AE-41B1-BC59-E01D14258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D4ACD0-6D9D-4891-BE05-6892858F8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259966-0727-4E2B-85A3-AF23821F0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251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D106F5-DE75-4701-B304-3A734526D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7165BC-8866-4DCB-B7D6-94C7C3D22A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E7A581-52AC-476C-86B1-E0AD0A580E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C696B-260F-4771-AB57-147C07FC840B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49070-9540-4601-AFF8-991CA3F673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E6197D-E8AC-4AF2-BE03-7355BC9137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226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>
            <a:extLst>
              <a:ext uri="{FF2B5EF4-FFF2-40B4-BE49-F238E27FC236}">
                <a16:creationId xmlns:a16="http://schemas.microsoft.com/office/drawing/2014/main" id="{447D2ACE-C782-4B06-8440-BBDFCE9AC7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77536" y="5567760"/>
            <a:ext cx="9490464" cy="85789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DC39BA7-1FD5-4FAC-B391-A2BC66B7F6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541633"/>
            <a:ext cx="8821783" cy="771614"/>
          </a:xfrm>
        </p:spPr>
        <p:txBody>
          <a:bodyPr>
            <a:normAutofit fontScale="90000"/>
          </a:bodyPr>
          <a:lstStyle/>
          <a:p>
            <a:r>
              <a:rPr lang="en-US" dirty="0"/>
              <a:t>Fire Safety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72DA4F3B-0E9C-4527-85C1-FFDA169ED7F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80662" y="0"/>
            <a:ext cx="3215681" cy="201950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872C1351-FA4C-476D-BB4C-A07BFC1FB40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963101" y="1061373"/>
            <a:ext cx="4265798" cy="4242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469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8">
            <a:extLst>
              <a:ext uri="{FF2B5EF4-FFF2-40B4-BE49-F238E27FC236}">
                <a16:creationId xmlns:a16="http://schemas.microsoft.com/office/drawing/2014/main" id="{72DA4F3B-0E9C-4527-85C1-FFDA169ED7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7641" y="5798309"/>
            <a:ext cx="1468120" cy="92200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6B80E2-8DC8-4121-B003-59F889AA74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3427" y="2045551"/>
            <a:ext cx="4650557" cy="6787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Prevention &amp; Safety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6611711-F956-4C2E-B5F3-8C275C1AE8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21391" y="-4757"/>
            <a:ext cx="9649966" cy="215520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3341195-54CC-4752-B392-13D77AE83EAD}"/>
              </a:ext>
            </a:extLst>
          </p:cNvPr>
          <p:cNvSpPr txBox="1"/>
          <p:nvPr/>
        </p:nvSpPr>
        <p:spPr>
          <a:xfrm>
            <a:off x="1533427" y="2835662"/>
            <a:ext cx="44602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Smoke detectors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Carbon monoxide detectors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Fuel storage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Outside defensible space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1DA6DB5-3B2C-4B30-B391-3B3F3488923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1036" y="2506555"/>
            <a:ext cx="4724646" cy="3543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895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C25016C4-A568-4E24-BE2D-AEE247731D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 flipH="1">
            <a:off x="8537094" y="1734998"/>
            <a:ext cx="3200099" cy="4327406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72DA4F3B-0E9C-4527-85C1-FFDA169ED7F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67641" y="5798309"/>
            <a:ext cx="1468120" cy="92200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4880F4F-8A79-4AFB-9560-E14AA7064AC3}"/>
              </a:ext>
            </a:extLst>
          </p:cNvPr>
          <p:cNvSpPr txBox="1"/>
          <p:nvPr/>
        </p:nvSpPr>
        <p:spPr>
          <a:xfrm>
            <a:off x="9916882" y="1777372"/>
            <a:ext cx="12598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/>
                </a:solidFill>
              </a:rPr>
              <a:t>TIP: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5F03B2B-F8C1-4113-B1F7-B098B69BAB47}"/>
              </a:ext>
            </a:extLst>
          </p:cNvPr>
          <p:cNvSpPr txBox="1"/>
          <p:nvPr/>
        </p:nvSpPr>
        <p:spPr>
          <a:xfrm>
            <a:off x="1635761" y="1947190"/>
            <a:ext cx="79373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Prevention &amp; Safety continued</a:t>
            </a:r>
          </a:p>
          <a:p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1428D91-1DA2-49C9-B49D-46B891DE24D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77848" y="137683"/>
            <a:ext cx="6330602" cy="141386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2789B7E-808D-45D9-9A28-BCA92FDA4BFF}"/>
              </a:ext>
            </a:extLst>
          </p:cNvPr>
          <p:cNvSpPr txBox="1"/>
          <p:nvPr/>
        </p:nvSpPr>
        <p:spPr>
          <a:xfrm>
            <a:off x="1635761" y="2824353"/>
            <a:ext cx="6212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Matches and smoking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Heating sources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Electrical wiring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265736A-F198-4AC3-AC3D-7076732D7436}"/>
              </a:ext>
            </a:extLst>
          </p:cNvPr>
          <p:cNvSpPr txBox="1"/>
          <p:nvPr/>
        </p:nvSpPr>
        <p:spPr>
          <a:xfrm>
            <a:off x="9398524" y="2686639"/>
            <a:ext cx="195134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Never use gas ovens, stoves, barbeques or propane heaters for indoor heating</a:t>
            </a:r>
          </a:p>
        </p:txBody>
      </p:sp>
    </p:spTree>
    <p:extLst>
      <p:ext uri="{BB962C8B-B14F-4D97-AF65-F5344CB8AC3E}">
        <p14:creationId xmlns:p14="http://schemas.microsoft.com/office/powerpoint/2010/main" val="837526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8">
            <a:extLst>
              <a:ext uri="{FF2B5EF4-FFF2-40B4-BE49-F238E27FC236}">
                <a16:creationId xmlns:a16="http://schemas.microsoft.com/office/drawing/2014/main" id="{72DA4F3B-0E9C-4527-85C1-FFDA169ED7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7641" y="5798309"/>
            <a:ext cx="1468120" cy="92200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5F03B2B-F8C1-4113-B1F7-B098B69BAB47}"/>
              </a:ext>
            </a:extLst>
          </p:cNvPr>
          <p:cNvSpPr txBox="1"/>
          <p:nvPr/>
        </p:nvSpPr>
        <p:spPr>
          <a:xfrm>
            <a:off x="339365" y="1589257"/>
            <a:ext cx="35350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Fire Escape Plans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  <a:p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4284C58-72CF-4885-91DD-234F3CB356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8403" y="1596003"/>
            <a:ext cx="6818990" cy="437217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F7F5010-6297-4B46-A250-561EDCE6911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77848" y="137683"/>
            <a:ext cx="6330602" cy="141386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965E36F-D843-4A9D-BC0B-5B1506CC7B84}"/>
              </a:ext>
            </a:extLst>
          </p:cNvPr>
          <p:cNvSpPr txBox="1"/>
          <p:nvPr/>
        </p:nvSpPr>
        <p:spPr>
          <a:xfrm>
            <a:off x="575035" y="2498754"/>
            <a:ext cx="30637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Make with household members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Household members with special considerations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Practice!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48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8">
            <a:extLst>
              <a:ext uri="{FF2B5EF4-FFF2-40B4-BE49-F238E27FC236}">
                <a16:creationId xmlns:a16="http://schemas.microsoft.com/office/drawing/2014/main" id="{72DA4F3B-0E9C-4527-85C1-FFDA169ED7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7641" y="5798309"/>
            <a:ext cx="1468120" cy="92200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5F03B2B-F8C1-4113-B1F7-B098B69BAB47}"/>
              </a:ext>
            </a:extLst>
          </p:cNvPr>
          <p:cNvSpPr txBox="1"/>
          <p:nvPr/>
        </p:nvSpPr>
        <p:spPr>
          <a:xfrm>
            <a:off x="707009" y="1702378"/>
            <a:ext cx="50527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Using Fire Extinguishers</a:t>
            </a:r>
          </a:p>
          <a:p>
            <a:pPr marL="342900" indent="-342900">
              <a:buAutoNum type="arabicPeriod"/>
            </a:pPr>
            <a:endParaRPr lang="en-US" dirty="0"/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7F63982-B6B9-4C59-8444-A8F60BD416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77848" y="137683"/>
            <a:ext cx="6330602" cy="141386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002CCDE-131A-4ECE-91CD-4FEB70B5DB5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08041" y="1702378"/>
            <a:ext cx="3328704" cy="426757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8E9721B-EEA1-43D4-92EC-737282960615}"/>
              </a:ext>
            </a:extLst>
          </p:cNvPr>
          <p:cNvSpPr txBox="1"/>
          <p:nvPr/>
        </p:nvSpPr>
        <p:spPr>
          <a:xfrm>
            <a:off x="631596" y="2902707"/>
            <a:ext cx="538270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Become familiar with the different types of extinguishers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Does everyone in the house know where they are located and how to use them?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Perform annual or semi-annual maintenance checks on your fire extinguishers</a:t>
            </a:r>
          </a:p>
        </p:txBody>
      </p:sp>
    </p:spTree>
    <p:extLst>
      <p:ext uri="{BB962C8B-B14F-4D97-AF65-F5344CB8AC3E}">
        <p14:creationId xmlns:p14="http://schemas.microsoft.com/office/powerpoint/2010/main" val="3540604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CE905D2-BFD0-46FA-8569-8B0EF6CE5A67}"/>
              </a:ext>
            </a:extLst>
          </p:cNvPr>
          <p:cNvSpPr/>
          <p:nvPr/>
        </p:nvSpPr>
        <p:spPr>
          <a:xfrm>
            <a:off x="167641" y="1956456"/>
            <a:ext cx="5938519" cy="2677656"/>
          </a:xfrm>
          <a:prstGeom prst="rect">
            <a:avLst/>
          </a:prstGeom>
          <a:ln w="38100">
            <a:solidFill>
              <a:schemeClr val="accent4"/>
            </a:solidFill>
          </a:ln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Use the Web  </a:t>
            </a:r>
          </a:p>
          <a:p>
            <a:r>
              <a:rPr lang="en-US" sz="2800" dirty="0"/>
              <a:t>usfa.fema.gov/prevention</a:t>
            </a:r>
          </a:p>
          <a:p>
            <a:r>
              <a:rPr lang="en-US" sz="2800" dirty="0"/>
              <a:t>mil.wa.gov/preparedness</a:t>
            </a:r>
            <a:endParaRPr lang="en-US" sz="3600" dirty="0"/>
          </a:p>
          <a:p>
            <a:r>
              <a:rPr lang="en-US" sz="2800" dirty="0"/>
              <a:t>ready.gov</a:t>
            </a:r>
          </a:p>
          <a:p>
            <a:r>
              <a:rPr lang="en-US" sz="2800" dirty="0"/>
              <a:t>redcross.org</a:t>
            </a:r>
          </a:p>
          <a:p>
            <a:endParaRPr lang="en-US" sz="2000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72DA4F3B-0E9C-4527-85C1-FFDA169ED7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7641" y="5798309"/>
            <a:ext cx="1468120" cy="92200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5904933-DB9C-4340-AF8E-6706D20BAFDF}"/>
              </a:ext>
            </a:extLst>
          </p:cNvPr>
          <p:cNvSpPr txBox="1"/>
          <p:nvPr/>
        </p:nvSpPr>
        <p:spPr>
          <a:xfrm>
            <a:off x="6363971" y="1956456"/>
            <a:ext cx="5660388" cy="1938992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Local Resources</a:t>
            </a:r>
          </a:p>
          <a:p>
            <a:r>
              <a:rPr lang="en-US" sz="2800" dirty="0"/>
              <a:t>Check with local the fire department or emergency management office for more resources or training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B1F7E41-63EE-473C-9C22-ACFCB73DF9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77848" y="137683"/>
            <a:ext cx="6330602" cy="1413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43167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249fb616-0be6-4fd2-a819-da66e0aa9e8f"/>
</p:tagLst>
</file>

<file path=ppt/theme/theme1.xml><?xml version="1.0" encoding="utf-8"?>
<a:theme xmlns:a="http://schemas.openxmlformats.org/drawingml/2006/main" name="Office Theme">
  <a:themeElements>
    <a:clrScheme name="PIY">
      <a:dk1>
        <a:srgbClr val="3A2A24"/>
      </a:dk1>
      <a:lt1>
        <a:srgbClr val="FFF8D7"/>
      </a:lt1>
      <a:dk2>
        <a:srgbClr val="29353A"/>
      </a:dk2>
      <a:lt2>
        <a:srgbClr val="AFD8DB"/>
      </a:lt2>
      <a:accent1>
        <a:srgbClr val="02466B"/>
      </a:accent1>
      <a:accent2>
        <a:srgbClr val="0060A2"/>
      </a:accent2>
      <a:accent3>
        <a:srgbClr val="067E9C"/>
      </a:accent3>
      <a:accent4>
        <a:srgbClr val="DC5E26"/>
      </a:accent4>
      <a:accent5>
        <a:srgbClr val="F89A2C"/>
      </a:accent5>
      <a:accent6>
        <a:srgbClr val="35B57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1601</TotalTime>
  <Words>133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Fire Safety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Kabanje, Kiana (MIL)</dc:creator>
  <cp:lastModifiedBy>Kabanje, Kiana (MIL)</cp:lastModifiedBy>
  <cp:revision>23</cp:revision>
  <dcterms:created xsi:type="dcterms:W3CDTF">2020-11-16T18:09:18Z</dcterms:created>
  <dcterms:modified xsi:type="dcterms:W3CDTF">2021-05-06T22:26:03Z</dcterms:modified>
</cp:coreProperties>
</file>