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8" r:id="rId4"/>
    <p:sldId id="258" r:id="rId5"/>
    <p:sldId id="266" r:id="rId6"/>
    <p:sldId id="259" r:id="rId7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4A507-5A8C-4D74-9C16-A69903D29081}" v="10" dt="2021-05-06T22:11:16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AF3F43CE-5841-4641-8A35-B6DFBD21896E}"/>
    <pc:docChg chg="custSel delSld modSld">
      <pc:chgData name="Kabanje, Kiana (MIL)" userId="c58bb0bd-8a15-45be-a6a0-b18c3ac473e2" providerId="ADAL" clId="{AF3F43CE-5841-4641-8A35-B6DFBD21896E}" dt="2020-12-09T23:51:47.355" v="69" actId="20577"/>
      <pc:docMkLst>
        <pc:docMk/>
      </pc:docMkLst>
      <pc:sldChg chg="addSp delSp modSp mod delAnim modAnim">
        <pc:chgData name="Kabanje, Kiana (MIL)" userId="c58bb0bd-8a15-45be-a6a0-b18c3ac473e2" providerId="ADAL" clId="{AF3F43CE-5841-4641-8A35-B6DFBD21896E}" dt="2020-12-09T23:48:19.833" v="35"/>
        <pc:sldMkLst>
          <pc:docMk/>
          <pc:sldMk cId="1102895818" sldId="256"/>
        </pc:sldMkLst>
        <pc:spChg chg="mod">
          <ac:chgData name="Kabanje, Kiana (MIL)" userId="c58bb0bd-8a15-45be-a6a0-b18c3ac473e2" providerId="ADAL" clId="{AF3F43CE-5841-4641-8A35-B6DFBD21896E}" dt="2020-12-09T23:48:11.786" v="29" actId="20577"/>
          <ac:spMkLst>
            <pc:docMk/>
            <pc:sldMk cId="1102895818" sldId="256"/>
            <ac:spMk id="3" creationId="{EF6B80E2-8DC8-4121-B003-59F889AA74CF}"/>
          </ac:spMkLst>
        </pc:spChg>
        <pc:spChg chg="del mod">
          <ac:chgData name="Kabanje, Kiana (MIL)" userId="c58bb0bd-8a15-45be-a6a0-b18c3ac473e2" providerId="ADAL" clId="{AF3F43CE-5841-4641-8A35-B6DFBD21896E}" dt="2020-12-09T23:48:19.833" v="35"/>
          <ac:spMkLst>
            <pc:docMk/>
            <pc:sldMk cId="1102895818" sldId="256"/>
            <ac:spMk id="4" creationId="{5FF2F00C-571C-4A17-BC8D-00B7C4EAC0D2}"/>
          </ac:spMkLst>
        </pc:spChg>
        <pc:spChg chg="del mod">
          <ac:chgData name="Kabanje, Kiana (MIL)" userId="c58bb0bd-8a15-45be-a6a0-b18c3ac473e2" providerId="ADAL" clId="{AF3F43CE-5841-4641-8A35-B6DFBD21896E}" dt="2020-12-09T23:48:19.829" v="33"/>
          <ac:spMkLst>
            <pc:docMk/>
            <pc:sldMk cId="1102895818" sldId="256"/>
            <ac:spMk id="6" creationId="{48C054CA-8274-42BC-B879-C5B27BB551BF}"/>
          </ac:spMkLst>
        </pc:spChg>
        <pc:picChg chg="add mod">
          <ac:chgData name="Kabanje, Kiana (MIL)" userId="c58bb0bd-8a15-45be-a6a0-b18c3ac473e2" providerId="ADAL" clId="{AF3F43CE-5841-4641-8A35-B6DFBD21896E}" dt="2020-12-09T23:48:08.595" v="28" actId="1076"/>
          <ac:picMkLst>
            <pc:docMk/>
            <pc:sldMk cId="1102895818" sldId="256"/>
            <ac:picMk id="2" creationId="{4C80A06C-F8C4-4754-808F-A23C2A0B22F0}"/>
          </ac:picMkLst>
        </pc:picChg>
        <pc:picChg chg="del">
          <ac:chgData name="Kabanje, Kiana (MIL)" userId="c58bb0bd-8a15-45be-a6a0-b18c3ac473e2" providerId="ADAL" clId="{AF3F43CE-5841-4641-8A35-B6DFBD21896E}" dt="2020-12-09T23:48:05.773" v="27" actId="478"/>
          <ac:picMkLst>
            <pc:docMk/>
            <pc:sldMk cId="1102895818" sldId="256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AF3F43CE-5841-4641-8A35-B6DFBD21896E}" dt="2020-12-09T23:47:54.188" v="24" actId="14100"/>
        <pc:sldMkLst>
          <pc:docMk/>
          <pc:sldMk cId="1090469778" sldId="257"/>
        </pc:sldMkLst>
        <pc:spChg chg="mod">
          <ac:chgData name="Kabanje, Kiana (MIL)" userId="c58bb0bd-8a15-45be-a6a0-b18c3ac473e2" providerId="ADAL" clId="{AF3F43CE-5841-4641-8A35-B6DFBD21896E}" dt="2020-12-09T23:47:54.188" v="24" actId="14100"/>
          <ac:spMkLst>
            <pc:docMk/>
            <pc:sldMk cId="1090469778" sldId="257"/>
            <ac:spMk id="2" creationId="{DDC39BA7-1FD5-4FAC-B391-A2BC66B7F645}"/>
          </ac:spMkLst>
        </pc:spChg>
        <pc:picChg chg="del">
          <ac:chgData name="Kabanje, Kiana (MIL)" userId="c58bb0bd-8a15-45be-a6a0-b18c3ac473e2" providerId="ADAL" clId="{AF3F43CE-5841-4641-8A35-B6DFBD21896E}" dt="2020-12-09T23:47:40.299" v="5" actId="478"/>
          <ac:picMkLst>
            <pc:docMk/>
            <pc:sldMk cId="1090469778" sldId="257"/>
            <ac:picMk id="4" creationId="{D92073CE-76E0-4F44-BF83-E703CF33D126}"/>
          </ac:picMkLst>
        </pc:picChg>
        <pc:picChg chg="add del mod">
          <ac:chgData name="Kabanje, Kiana (MIL)" userId="c58bb0bd-8a15-45be-a6a0-b18c3ac473e2" providerId="ADAL" clId="{AF3F43CE-5841-4641-8A35-B6DFBD21896E}" dt="2020-12-09T23:47:27.804" v="1" actId="21"/>
          <ac:picMkLst>
            <pc:docMk/>
            <pc:sldMk cId="1090469778" sldId="257"/>
            <ac:picMk id="5" creationId="{213DADB8-6067-417D-878E-8845D7B6C3F5}"/>
          </ac:picMkLst>
        </pc:picChg>
        <pc:picChg chg="add mod">
          <ac:chgData name="Kabanje, Kiana (MIL)" userId="c58bb0bd-8a15-45be-a6a0-b18c3ac473e2" providerId="ADAL" clId="{AF3F43CE-5841-4641-8A35-B6DFBD21896E}" dt="2020-12-09T23:47:43.827" v="7" actId="1076"/>
          <ac:picMkLst>
            <pc:docMk/>
            <pc:sldMk cId="1090469778" sldId="257"/>
            <ac:picMk id="8" creationId="{43840047-11C0-49FB-A280-BEE0643A3EC5}"/>
          </ac:picMkLst>
        </pc:picChg>
      </pc:sldChg>
      <pc:sldChg chg="addSp delSp modSp mod">
        <pc:chgData name="Kabanje, Kiana (MIL)" userId="c58bb0bd-8a15-45be-a6a0-b18c3ac473e2" providerId="ADAL" clId="{AF3F43CE-5841-4641-8A35-B6DFBD21896E}" dt="2020-12-09T23:51:11.586" v="58"/>
        <pc:sldMkLst>
          <pc:docMk/>
          <pc:sldMk cId="837526182" sldId="258"/>
        </pc:sldMkLst>
        <pc:spChg chg="del mod">
          <ac:chgData name="Kabanje, Kiana (MIL)" userId="c58bb0bd-8a15-45be-a6a0-b18c3ac473e2" providerId="ADAL" clId="{AF3F43CE-5841-4641-8A35-B6DFBD21896E}" dt="2020-12-09T23:51:11.586" v="58"/>
          <ac:spMkLst>
            <pc:docMk/>
            <pc:sldMk cId="837526182" sldId="258"/>
            <ac:spMk id="5" creationId="{F8A5FF04-ADEC-44F1-92D0-4114C21668A8}"/>
          </ac:spMkLst>
        </pc:spChg>
        <pc:spChg chg="mod">
          <ac:chgData name="Kabanje, Kiana (MIL)" userId="c58bb0bd-8a15-45be-a6a0-b18c3ac473e2" providerId="ADAL" clId="{AF3F43CE-5841-4641-8A35-B6DFBD21896E}" dt="2020-12-09T23:51:10.436" v="56" actId="20577"/>
          <ac:spMkLst>
            <pc:docMk/>
            <pc:sldMk cId="837526182" sldId="258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AF3F43CE-5841-4641-8A35-B6DFBD21896E}" dt="2020-12-09T23:51:01.767" v="54" actId="1076"/>
          <ac:picMkLst>
            <pc:docMk/>
            <pc:sldMk cId="837526182" sldId="258"/>
            <ac:picMk id="8" creationId="{6882693C-8D68-40F0-B112-3CEEF2B62B5A}"/>
          </ac:picMkLst>
        </pc:picChg>
        <pc:picChg chg="del">
          <ac:chgData name="Kabanje, Kiana (MIL)" userId="c58bb0bd-8a15-45be-a6a0-b18c3ac473e2" providerId="ADAL" clId="{AF3F43CE-5841-4641-8A35-B6DFBD21896E}" dt="2020-12-09T23:50:59.320" v="53" actId="478"/>
          <ac:picMkLst>
            <pc:docMk/>
            <pc:sldMk cId="837526182" sldId="258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AF3F43CE-5841-4641-8A35-B6DFBD21896E}" dt="2020-12-09T23:51:47.355" v="69" actId="20577"/>
        <pc:sldMkLst>
          <pc:docMk/>
          <pc:sldMk cId="1085431678" sldId="259"/>
        </pc:sldMkLst>
        <pc:spChg chg="mod">
          <ac:chgData name="Kabanje, Kiana (MIL)" userId="c58bb0bd-8a15-45be-a6a0-b18c3ac473e2" providerId="ADAL" clId="{AF3F43CE-5841-4641-8A35-B6DFBD21896E}" dt="2020-12-09T23:51:44.974" v="68" actId="2057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AF3F43CE-5841-4641-8A35-B6DFBD21896E}" dt="2020-12-09T23:51:47.355" v="69" actId="20577"/>
          <ac:spMkLst>
            <pc:docMk/>
            <pc:sldMk cId="1085431678" sldId="259"/>
            <ac:spMk id="4" creationId="{75904933-DB9C-4340-AF8E-6706D20BAFDF}"/>
          </ac:spMkLst>
        </pc:spChg>
        <pc:picChg chg="add mod">
          <ac:chgData name="Kabanje, Kiana (MIL)" userId="c58bb0bd-8a15-45be-a6a0-b18c3ac473e2" providerId="ADAL" clId="{AF3F43CE-5841-4641-8A35-B6DFBD21896E}" dt="2020-12-09T23:51:35.100" v="64"/>
          <ac:picMkLst>
            <pc:docMk/>
            <pc:sldMk cId="1085431678" sldId="259"/>
            <ac:picMk id="6" creationId="{4E4D969D-55E9-4181-93E6-12825E0B0150}"/>
          </ac:picMkLst>
        </pc:picChg>
        <pc:picChg chg="del">
          <ac:chgData name="Kabanje, Kiana (MIL)" userId="c58bb0bd-8a15-45be-a6a0-b18c3ac473e2" providerId="ADAL" clId="{AF3F43CE-5841-4641-8A35-B6DFBD21896E}" dt="2020-12-09T23:51:34.614" v="63" actId="478"/>
          <ac:picMkLst>
            <pc:docMk/>
            <pc:sldMk cId="1085431678" sldId="259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AF3F43CE-5841-4641-8A35-B6DFBD21896E}" dt="2020-12-09T23:51:28.681" v="61" actId="20577"/>
        <pc:sldMkLst>
          <pc:docMk/>
          <pc:sldMk cId="3540604319" sldId="266"/>
        </pc:sldMkLst>
        <pc:spChg chg="mod">
          <ac:chgData name="Kabanje, Kiana (MIL)" userId="c58bb0bd-8a15-45be-a6a0-b18c3ac473e2" providerId="ADAL" clId="{AF3F43CE-5841-4641-8A35-B6DFBD21896E}" dt="2020-12-09T23:51:28.681" v="61" actId="20577"/>
          <ac:spMkLst>
            <pc:docMk/>
            <pc:sldMk cId="3540604319" sldId="266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AF3F43CE-5841-4641-8A35-B6DFBD21896E}" dt="2020-12-09T23:51:26.200" v="60"/>
          <ac:picMkLst>
            <pc:docMk/>
            <pc:sldMk cId="3540604319" sldId="266"/>
            <ac:picMk id="5" creationId="{41AB44CD-CB14-4008-880D-BBDEF104BC69}"/>
          </ac:picMkLst>
        </pc:picChg>
        <pc:picChg chg="del">
          <ac:chgData name="Kabanje, Kiana (MIL)" userId="c58bb0bd-8a15-45be-a6a0-b18c3ac473e2" providerId="ADAL" clId="{AF3F43CE-5841-4641-8A35-B6DFBD21896E}" dt="2020-12-09T23:51:21.528" v="59" actId="478"/>
          <ac:picMkLst>
            <pc:docMk/>
            <pc:sldMk cId="3540604319" sldId="266"/>
            <ac:picMk id="15" creationId="{27BE126A-DC78-49AA-B25F-C027740B254D}"/>
          </ac:picMkLst>
        </pc:picChg>
      </pc:sldChg>
      <pc:sldChg chg="del">
        <pc:chgData name="Kabanje, Kiana (MIL)" userId="c58bb0bd-8a15-45be-a6a0-b18c3ac473e2" providerId="ADAL" clId="{AF3F43CE-5841-4641-8A35-B6DFBD21896E}" dt="2020-12-09T23:51:31.728" v="62" actId="47"/>
        <pc:sldMkLst>
          <pc:docMk/>
          <pc:sldMk cId="171048108" sldId="267"/>
        </pc:sldMkLst>
      </pc:sldChg>
      <pc:sldChg chg="addSp delSp modSp mod delAnim modAnim">
        <pc:chgData name="Kabanje, Kiana (MIL)" userId="c58bb0bd-8a15-45be-a6a0-b18c3ac473e2" providerId="ADAL" clId="{AF3F43CE-5841-4641-8A35-B6DFBD21896E}" dt="2020-12-09T23:50:47.763" v="50" actId="1076"/>
        <pc:sldMkLst>
          <pc:docMk/>
          <pc:sldMk cId="2711980768" sldId="268"/>
        </pc:sldMkLst>
        <pc:spChg chg="del">
          <ac:chgData name="Kabanje, Kiana (MIL)" userId="c58bb0bd-8a15-45be-a6a0-b18c3ac473e2" providerId="ADAL" clId="{AF3F43CE-5841-4641-8A35-B6DFBD21896E}" dt="2020-12-09T23:48:39.679" v="36" actId="478"/>
          <ac:spMkLst>
            <pc:docMk/>
            <pc:sldMk cId="2711980768" sldId="268"/>
            <ac:spMk id="2" creationId="{A7C259AA-1D18-4B6B-9EBC-D678DB37522B}"/>
          </ac:spMkLst>
        </pc:spChg>
        <pc:spChg chg="del mod">
          <ac:chgData name="Kabanje, Kiana (MIL)" userId="c58bb0bd-8a15-45be-a6a0-b18c3ac473e2" providerId="ADAL" clId="{AF3F43CE-5841-4641-8A35-B6DFBD21896E}" dt="2020-12-09T23:49:11.915" v="43" actId="931"/>
          <ac:spMkLst>
            <pc:docMk/>
            <pc:sldMk cId="2711980768" sldId="268"/>
            <ac:spMk id="3" creationId="{EF6B80E2-8DC8-4121-B003-59F889AA74CF}"/>
          </ac:spMkLst>
        </pc:spChg>
        <pc:spChg chg="del mod">
          <ac:chgData name="Kabanje, Kiana (MIL)" userId="c58bb0bd-8a15-45be-a6a0-b18c3ac473e2" providerId="ADAL" clId="{AF3F43CE-5841-4641-8A35-B6DFBD21896E}" dt="2020-12-09T23:48:53.087" v="42"/>
          <ac:spMkLst>
            <pc:docMk/>
            <pc:sldMk cId="2711980768" sldId="268"/>
            <ac:spMk id="4" creationId="{5FF2F00C-571C-4A17-BC8D-00B7C4EAC0D2}"/>
          </ac:spMkLst>
        </pc:spChg>
        <pc:picChg chg="add mod">
          <ac:chgData name="Kabanje, Kiana (MIL)" userId="c58bb0bd-8a15-45be-a6a0-b18c3ac473e2" providerId="ADAL" clId="{AF3F43CE-5841-4641-8A35-B6DFBD21896E}" dt="2020-12-09T23:50:47.763" v="50" actId="1076"/>
          <ac:picMkLst>
            <pc:docMk/>
            <pc:sldMk cId="2711980768" sldId="268"/>
            <ac:picMk id="6" creationId="{DF76FA9C-8379-4F11-8BBE-71856AC7C372}"/>
          </ac:picMkLst>
        </pc:picChg>
        <pc:picChg chg="add mod">
          <ac:chgData name="Kabanje, Kiana (MIL)" userId="c58bb0bd-8a15-45be-a6a0-b18c3ac473e2" providerId="ADAL" clId="{AF3F43CE-5841-4641-8A35-B6DFBD21896E}" dt="2020-12-09T23:48:47.606" v="38"/>
          <ac:picMkLst>
            <pc:docMk/>
            <pc:sldMk cId="2711980768" sldId="268"/>
            <ac:picMk id="7" creationId="{238F359D-676A-4C59-969D-1FEA89FEC8BF}"/>
          </ac:picMkLst>
        </pc:picChg>
        <pc:picChg chg="del">
          <ac:chgData name="Kabanje, Kiana (MIL)" userId="c58bb0bd-8a15-45be-a6a0-b18c3ac473e2" providerId="ADAL" clId="{AF3F43CE-5841-4641-8A35-B6DFBD21896E}" dt="2020-12-09T23:48:46.606" v="37" actId="478"/>
          <ac:picMkLst>
            <pc:docMk/>
            <pc:sldMk cId="2711980768" sldId="268"/>
            <ac:picMk id="15" creationId="{27BE126A-DC78-49AA-B25F-C027740B254D}"/>
          </ac:picMkLst>
        </pc:picChg>
      </pc:sldChg>
    </pc:docChg>
  </pc:docChgLst>
  <pc:docChgLst>
    <pc:chgData name="Kabanje, Kiana (MIL)" userId="c58bb0bd-8a15-45be-a6a0-b18c3ac473e2" providerId="ADAL" clId="{8AFD98BE-88BB-4B38-8BE5-7C99BF1C53CE}"/>
    <pc:docChg chg="custSel modSld">
      <pc:chgData name="Kabanje, Kiana (MIL)" userId="c58bb0bd-8a15-45be-a6a0-b18c3ac473e2" providerId="ADAL" clId="{8AFD98BE-88BB-4B38-8BE5-7C99BF1C53CE}" dt="2020-12-01T18:49:52.622" v="55" actId="207"/>
      <pc:docMkLst>
        <pc:docMk/>
      </pc:docMkLst>
      <pc:sldChg chg="addSp delSp mod">
        <pc:chgData name="Kabanje, Kiana (MIL)" userId="c58bb0bd-8a15-45be-a6a0-b18c3ac473e2" providerId="ADAL" clId="{8AFD98BE-88BB-4B38-8BE5-7C99BF1C53CE}" dt="2020-12-01T18:47:35.887" v="1" actId="478"/>
        <pc:sldMkLst>
          <pc:docMk/>
          <pc:sldMk cId="837526182" sldId="258"/>
        </pc:sldMkLst>
        <pc:spChg chg="add del">
          <ac:chgData name="Kabanje, Kiana (MIL)" userId="c58bb0bd-8a15-45be-a6a0-b18c3ac473e2" providerId="ADAL" clId="{8AFD98BE-88BB-4B38-8BE5-7C99BF1C53CE}" dt="2020-12-01T18:47:35.887" v="1" actId="478"/>
          <ac:spMkLst>
            <pc:docMk/>
            <pc:sldMk cId="837526182" sldId="258"/>
            <ac:spMk id="2" creationId="{ED2E33BB-4281-4539-9FE6-C62A71A519DF}"/>
          </ac:spMkLst>
        </pc:spChg>
      </pc:sldChg>
      <pc:sldChg chg="modSp mod">
        <pc:chgData name="Kabanje, Kiana (MIL)" userId="c58bb0bd-8a15-45be-a6a0-b18c3ac473e2" providerId="ADAL" clId="{8AFD98BE-88BB-4B38-8BE5-7C99BF1C53CE}" dt="2020-12-01T18:49:52.622" v="55" actId="207"/>
        <pc:sldMkLst>
          <pc:docMk/>
          <pc:sldMk cId="1085431678" sldId="259"/>
        </pc:sldMkLst>
        <pc:spChg chg="mod">
          <ac:chgData name="Kabanje, Kiana (MIL)" userId="c58bb0bd-8a15-45be-a6a0-b18c3ac473e2" providerId="ADAL" clId="{8AFD98BE-88BB-4B38-8BE5-7C99BF1C53CE}" dt="2020-12-01T18:49:52.622" v="55" actId="20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8AFD98BE-88BB-4B38-8BE5-7C99BF1C53CE}" dt="2020-12-01T18:49:15.397" v="53" actId="113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  <pc:docChgLst>
    <pc:chgData name="Kabanje, Kiana (MIL)" userId="c58bb0bd-8a15-45be-a6a0-b18c3ac473e2" providerId="ADAL" clId="{04E4A507-5A8C-4D74-9C16-A69903D29081}"/>
    <pc:docChg chg="custSel modSld">
      <pc:chgData name="Kabanje, Kiana (MIL)" userId="c58bb0bd-8a15-45be-a6a0-b18c3ac473e2" providerId="ADAL" clId="{04E4A507-5A8C-4D74-9C16-A69903D29081}" dt="2021-05-06T22:11:12.614" v="51" actId="113"/>
      <pc:docMkLst>
        <pc:docMk/>
      </pc:docMkLst>
      <pc:sldChg chg="modSp mod">
        <pc:chgData name="Kabanje, Kiana (MIL)" userId="c58bb0bd-8a15-45be-a6a0-b18c3ac473e2" providerId="ADAL" clId="{04E4A507-5A8C-4D74-9C16-A69903D29081}" dt="2021-05-06T22:10:09.818" v="0" actId="20577"/>
        <pc:sldMkLst>
          <pc:docMk/>
          <pc:sldMk cId="1102895818" sldId="256"/>
        </pc:sldMkLst>
        <pc:spChg chg="mod">
          <ac:chgData name="Kabanje, Kiana (MIL)" userId="c58bb0bd-8a15-45be-a6a0-b18c3ac473e2" providerId="ADAL" clId="{04E4A507-5A8C-4D74-9C16-A69903D29081}" dt="2021-05-06T22:10:09.818" v="0" actId="20577"/>
          <ac:spMkLst>
            <pc:docMk/>
            <pc:sldMk cId="1102895818" sldId="256"/>
            <ac:spMk id="3" creationId="{EF6B80E2-8DC8-4121-B003-59F889AA74CF}"/>
          </ac:spMkLst>
        </pc:spChg>
      </pc:sldChg>
      <pc:sldChg chg="delSp modSp mod">
        <pc:chgData name="Kabanje, Kiana (MIL)" userId="c58bb0bd-8a15-45be-a6a0-b18c3ac473e2" providerId="ADAL" clId="{04E4A507-5A8C-4D74-9C16-A69903D29081}" dt="2021-05-06T22:11:12.614" v="51" actId="113"/>
        <pc:sldMkLst>
          <pc:docMk/>
          <pc:sldMk cId="1085431678" sldId="259"/>
        </pc:sldMkLst>
        <pc:spChg chg="mod">
          <ac:chgData name="Kabanje, Kiana (MIL)" userId="c58bb0bd-8a15-45be-a6a0-b18c3ac473e2" providerId="ADAL" clId="{04E4A507-5A8C-4D74-9C16-A69903D29081}" dt="2021-05-06T22:11:12.614" v="51" actId="113"/>
          <ac:spMkLst>
            <pc:docMk/>
            <pc:sldMk cId="1085431678" sldId="259"/>
            <ac:spMk id="3" creationId="{ECE905D2-BFD0-46FA-8569-8B0EF6CE5A67}"/>
          </ac:spMkLst>
        </pc:spChg>
        <pc:spChg chg="del">
          <ac:chgData name="Kabanje, Kiana (MIL)" userId="c58bb0bd-8a15-45be-a6a0-b18c3ac473e2" providerId="ADAL" clId="{04E4A507-5A8C-4D74-9C16-A69903D29081}" dt="2021-05-06T22:10:40.817" v="1" actId="478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813074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Be 2 Weeks Ready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43840047-11C0-49FB-A280-BEE0643A3E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15591" y="925286"/>
            <a:ext cx="4360817" cy="436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80E2-8DC8-4121-B003-59F889AA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503" y="2543181"/>
            <a:ext cx="11331018" cy="41006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211D1E"/>
                </a:solidFill>
                <a:latin typeface="Minion Pro"/>
              </a:rPr>
              <a:t>Prepare to be on your own for two weeks</a:t>
            </a:r>
            <a:endParaRPr lang="en-US" sz="4000" b="1" dirty="0">
              <a:solidFill>
                <a:srgbClr val="211D1E"/>
              </a:solidFill>
              <a:latin typeface="Minion Pro"/>
            </a:endParaRPr>
          </a:p>
          <a:p>
            <a:pPr marL="0" indent="0">
              <a:buNone/>
            </a:pPr>
            <a:endParaRPr lang="en-US" sz="3600" dirty="0">
              <a:solidFill>
                <a:srgbClr val="211D1E"/>
              </a:solidFill>
              <a:latin typeface="Minion Pro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211D1E"/>
                </a:solidFill>
                <a:latin typeface="Minion Pro"/>
              </a:rPr>
              <a:t>When large disasters occur, you could be on your own for up to 2 weeks.</a:t>
            </a:r>
          </a:p>
          <a:p>
            <a:pPr marL="0" indent="0">
              <a:buNone/>
            </a:pPr>
            <a:endParaRPr lang="en-US" sz="4000" dirty="0">
              <a:solidFill>
                <a:schemeClr val="accent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80A06C-F8C4-4754-808F-A23C2A0B22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9982" y="137683"/>
            <a:ext cx="8850088" cy="212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F76FA9C-8379-4F11-8BBE-71856AC7C3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37958" y="3970819"/>
            <a:ext cx="2807840" cy="2568176"/>
          </a:xfrm>
          <a:effectLst>
            <a:glow rad="139700">
              <a:schemeClr val="tx2">
                <a:alpha val="40000"/>
              </a:schemeClr>
            </a:glo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8F359D-676A-4C59-969D-1FEA89FEC8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80555" y="37846"/>
            <a:ext cx="8850088" cy="212680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3F786DF-1626-4427-BD00-B056036921B0}"/>
              </a:ext>
            </a:extLst>
          </p:cNvPr>
          <p:cNvSpPr txBox="1"/>
          <p:nvPr/>
        </p:nvSpPr>
        <p:spPr>
          <a:xfrm>
            <a:off x="2479249" y="1838227"/>
            <a:ext cx="76922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How do I get 2 weeks Ready?</a:t>
            </a:r>
          </a:p>
          <a:p>
            <a:pPr algn="ctr"/>
            <a:endParaRPr lang="en-US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Cooking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Sanitation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Shelter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Lighting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198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638530" y="1734998"/>
            <a:ext cx="3200099" cy="432740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916882" y="1777372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82693C-8D68-40F0-B112-3CEEF2B62B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80555" y="137683"/>
            <a:ext cx="6176555" cy="14843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29DBEE-183A-4D79-8852-024EFB2A28B5}"/>
              </a:ext>
            </a:extLst>
          </p:cNvPr>
          <p:cNvSpPr txBox="1"/>
          <p:nvPr/>
        </p:nvSpPr>
        <p:spPr>
          <a:xfrm>
            <a:off x="9407951" y="2485258"/>
            <a:ext cx="226243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Being </a:t>
            </a:r>
            <a:r>
              <a:rPr lang="en-US" sz="2000" b="1" dirty="0"/>
              <a:t>2 Weeks Ready</a:t>
            </a:r>
            <a:r>
              <a:rPr lang="en-US" sz="2000" dirty="0"/>
              <a:t> is as simple as adding one can of food to your cart every time you go grocery shopping to add to your disaster supplies. Don’t forget about your pet, too!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ACD906-8436-4C43-8A46-5B0E7F225138}"/>
              </a:ext>
            </a:extLst>
          </p:cNvPr>
          <p:cNvSpPr txBox="1"/>
          <p:nvPr/>
        </p:nvSpPr>
        <p:spPr>
          <a:xfrm>
            <a:off x="1938328" y="1872296"/>
            <a:ext cx="6061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Protecting food when the power goes out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DE1397-C0F9-4C43-A848-D0E489AC331A}"/>
              </a:ext>
            </a:extLst>
          </p:cNvPr>
          <p:cNvSpPr txBox="1"/>
          <p:nvPr/>
        </p:nvSpPr>
        <p:spPr>
          <a:xfrm>
            <a:off x="2130458" y="3329991"/>
            <a:ext cx="50339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Keep fridge and freezer doors closed as much as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Buy ice if available to stock in fridge/freezer for prolonged power outage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Consider if alternate power generation works for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Discard at-risk refrigerated food if it reaches above 40 degrees Fahrenheit. (ex. raw meat, soft cheese, milk, cooked beans)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AB44CD-CB14-4008-880D-BBDEF104BC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55" y="137683"/>
            <a:ext cx="6176555" cy="148431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BFEC8A5-30EB-40D4-AB28-D03FC4D882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2114" y="1932495"/>
            <a:ext cx="3200677" cy="43224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81C3B8-1DAE-46AE-868C-319CA63ED046}"/>
              </a:ext>
            </a:extLst>
          </p:cNvPr>
          <p:cNvSpPr txBox="1"/>
          <p:nvPr/>
        </p:nvSpPr>
        <p:spPr>
          <a:xfrm>
            <a:off x="8993171" y="2200887"/>
            <a:ext cx="18193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Quick Tip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6C8BAC-47EF-43E7-B3F0-64FEB01FCCC5}"/>
              </a:ext>
            </a:extLst>
          </p:cNvPr>
          <p:cNvSpPr/>
          <p:nvPr/>
        </p:nvSpPr>
        <p:spPr>
          <a:xfrm>
            <a:off x="8804635" y="2662553"/>
            <a:ext cx="237555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Choose significant dates 6 months apart from each other as reminders to rotate emergency supplies. Your birthday and half-birthday are one idea. Another idea is when we change our clocks.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A18F71-611A-427E-97C8-9C825994F118}"/>
              </a:ext>
            </a:extLst>
          </p:cNvPr>
          <p:cNvSpPr txBox="1"/>
          <p:nvPr/>
        </p:nvSpPr>
        <p:spPr>
          <a:xfrm>
            <a:off x="1543493" y="2016222"/>
            <a:ext cx="4567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Special Considerations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371FDA-9932-40F8-96AB-C805C829BD60}"/>
              </a:ext>
            </a:extLst>
          </p:cNvPr>
          <p:cNvSpPr txBox="1"/>
          <p:nvPr/>
        </p:nvSpPr>
        <p:spPr>
          <a:xfrm>
            <a:off x="1809946" y="3007151"/>
            <a:ext cx="49490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Don’t forget pet supplies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Include electricity free entertainment items (ex. books, boardgames, deck of cards)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Extra consideration is needed for essential medication or medical equipment that requires power</a:t>
            </a:r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CE905D2-BFD0-46FA-8569-8B0EF6CE5A67}"/>
              </a:ext>
            </a:extLst>
          </p:cNvPr>
          <p:cNvSpPr/>
          <p:nvPr/>
        </p:nvSpPr>
        <p:spPr>
          <a:xfrm>
            <a:off x="2349413" y="1920895"/>
            <a:ext cx="7569649" cy="1938992"/>
          </a:xfrm>
          <a:prstGeom prst="rect">
            <a:avLst/>
          </a:prstGeom>
          <a:ln w="38100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</a:rPr>
              <a:t>Additional Resources</a:t>
            </a:r>
          </a:p>
          <a:p>
            <a:r>
              <a:rPr lang="en-US" sz="2800" dirty="0"/>
              <a:t>mil.wa.gov/preparedness</a:t>
            </a:r>
          </a:p>
          <a:p>
            <a:r>
              <a:rPr lang="en-US" sz="2800" dirty="0"/>
              <a:t>Ready.gov</a:t>
            </a:r>
          </a:p>
          <a:p>
            <a:r>
              <a:rPr lang="en-US" sz="2800" dirty="0"/>
              <a:t>Do1thing.com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4D969D-55E9-4181-93E6-12825E0B0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0555" y="137683"/>
            <a:ext cx="6176555" cy="1484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31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2bbf1cb3-0c43-4a44-a9d4-26afee1b3444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231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Minion Pro</vt:lpstr>
      <vt:lpstr>Office Theme</vt:lpstr>
      <vt:lpstr>Be 2 Weeks Ready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18</cp:revision>
  <dcterms:created xsi:type="dcterms:W3CDTF">2020-11-16T18:09:18Z</dcterms:created>
  <dcterms:modified xsi:type="dcterms:W3CDTF">2021-05-06T22:11:16Z</dcterms:modified>
</cp:coreProperties>
</file>