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6" r:id="rId5"/>
    <p:sldId id="267" r:id="rId6"/>
    <p:sldId id="259" r:id="rId7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156C29-FCAA-4846-B8AF-ED3476EDCBA8}" v="39" dt="2021-01-06T18:42:54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banje, Kiana (MIL)" userId="c58bb0bd-8a15-45be-a6a0-b18c3ac473e2" providerId="ADAL" clId="{E3156C29-FCAA-4846-B8AF-ED3476EDCBA8}"/>
    <pc:docChg chg="custSel modSld">
      <pc:chgData name="Kabanje, Kiana (MIL)" userId="c58bb0bd-8a15-45be-a6a0-b18c3ac473e2" providerId="ADAL" clId="{E3156C29-FCAA-4846-B8AF-ED3476EDCBA8}" dt="2021-01-06T18:42:41.211" v="36" actId="403"/>
      <pc:docMkLst>
        <pc:docMk/>
      </pc:docMkLst>
      <pc:sldChg chg="modSp mod">
        <pc:chgData name="Kabanje, Kiana (MIL)" userId="c58bb0bd-8a15-45be-a6a0-b18c3ac473e2" providerId="ADAL" clId="{E3156C29-FCAA-4846-B8AF-ED3476EDCBA8}" dt="2021-01-06T18:41:12.247" v="21" actId="1076"/>
        <pc:sldMkLst>
          <pc:docMk/>
          <pc:sldMk cId="1102895818" sldId="256"/>
        </pc:sldMkLst>
        <pc:spChg chg="mod">
          <ac:chgData name="Kabanje, Kiana (MIL)" userId="c58bb0bd-8a15-45be-a6a0-b18c3ac473e2" providerId="ADAL" clId="{E3156C29-FCAA-4846-B8AF-ED3476EDCBA8}" dt="2021-01-06T18:41:07.631" v="20" actId="20577"/>
          <ac:spMkLst>
            <pc:docMk/>
            <pc:sldMk cId="1102895818" sldId="256"/>
            <ac:spMk id="4" creationId="{5FF2F00C-571C-4A17-BC8D-00B7C4EAC0D2}"/>
          </ac:spMkLst>
        </pc:spChg>
        <pc:spChg chg="mod">
          <ac:chgData name="Kabanje, Kiana (MIL)" userId="c58bb0bd-8a15-45be-a6a0-b18c3ac473e2" providerId="ADAL" clId="{E3156C29-FCAA-4846-B8AF-ED3476EDCBA8}" dt="2021-01-06T18:41:12.247" v="21" actId="1076"/>
          <ac:spMkLst>
            <pc:docMk/>
            <pc:sldMk cId="1102895818" sldId="256"/>
            <ac:spMk id="6" creationId="{48C054CA-8274-42BC-B879-C5B27BB551BF}"/>
          </ac:spMkLst>
        </pc:spChg>
      </pc:sldChg>
      <pc:sldChg chg="modSp mod">
        <pc:chgData name="Kabanje, Kiana (MIL)" userId="c58bb0bd-8a15-45be-a6a0-b18c3ac473e2" providerId="ADAL" clId="{E3156C29-FCAA-4846-B8AF-ED3476EDCBA8}" dt="2021-01-06T18:41:21.857" v="22" actId="14100"/>
        <pc:sldMkLst>
          <pc:docMk/>
          <pc:sldMk cId="837526182" sldId="258"/>
        </pc:sldMkLst>
        <pc:spChg chg="mod">
          <ac:chgData name="Kabanje, Kiana (MIL)" userId="c58bb0bd-8a15-45be-a6a0-b18c3ac473e2" providerId="ADAL" clId="{E3156C29-FCAA-4846-B8AF-ED3476EDCBA8}" dt="2021-01-06T18:41:21.857" v="22" actId="14100"/>
          <ac:spMkLst>
            <pc:docMk/>
            <pc:sldMk cId="837526182" sldId="258"/>
            <ac:spMk id="3" creationId="{14880F4F-8A79-4AFB-9560-E14AA7064AC3}"/>
          </ac:spMkLst>
        </pc:spChg>
      </pc:sldChg>
      <pc:sldChg chg="delSp modSp mod">
        <pc:chgData name="Kabanje, Kiana (MIL)" userId="c58bb0bd-8a15-45be-a6a0-b18c3ac473e2" providerId="ADAL" clId="{E3156C29-FCAA-4846-B8AF-ED3476EDCBA8}" dt="2021-01-06T18:42:41.211" v="36" actId="403"/>
        <pc:sldMkLst>
          <pc:docMk/>
          <pc:sldMk cId="1085431678" sldId="259"/>
        </pc:sldMkLst>
        <pc:spChg chg="mod">
          <ac:chgData name="Kabanje, Kiana (MIL)" userId="c58bb0bd-8a15-45be-a6a0-b18c3ac473e2" providerId="ADAL" clId="{E3156C29-FCAA-4846-B8AF-ED3476EDCBA8}" dt="2021-01-06T18:42:41.211" v="36" actId="403"/>
          <ac:spMkLst>
            <pc:docMk/>
            <pc:sldMk cId="1085431678" sldId="259"/>
            <ac:spMk id="3" creationId="{ECE905D2-BFD0-46FA-8569-8B0EF6CE5A67}"/>
          </ac:spMkLst>
        </pc:spChg>
        <pc:spChg chg="del mod">
          <ac:chgData name="Kabanje, Kiana (MIL)" userId="c58bb0bd-8a15-45be-a6a0-b18c3ac473e2" providerId="ADAL" clId="{E3156C29-FCAA-4846-B8AF-ED3476EDCBA8}" dt="2021-01-06T18:42:27.492" v="34" actId="478"/>
          <ac:spMkLst>
            <pc:docMk/>
            <pc:sldMk cId="1085431678" sldId="259"/>
            <ac:spMk id="4" creationId="{75904933-DB9C-4340-AF8E-6706D20BAFDF}"/>
          </ac:spMkLst>
        </pc:spChg>
      </pc:sldChg>
      <pc:sldChg chg="modSp mod">
        <pc:chgData name="Kabanje, Kiana (MIL)" userId="c58bb0bd-8a15-45be-a6a0-b18c3ac473e2" providerId="ADAL" clId="{E3156C29-FCAA-4846-B8AF-ED3476EDCBA8}" dt="2021-01-06T18:41:30.932" v="23" actId="20577"/>
        <pc:sldMkLst>
          <pc:docMk/>
          <pc:sldMk cId="3540604319" sldId="266"/>
        </pc:sldMkLst>
        <pc:spChg chg="mod">
          <ac:chgData name="Kabanje, Kiana (MIL)" userId="c58bb0bd-8a15-45be-a6a0-b18c3ac473e2" providerId="ADAL" clId="{E3156C29-FCAA-4846-B8AF-ED3476EDCBA8}" dt="2021-01-06T18:41:30.932" v="23" actId="20577"/>
          <ac:spMkLst>
            <pc:docMk/>
            <pc:sldMk cId="3540604319" sldId="266"/>
            <ac:spMk id="6" creationId="{85F03B2B-F8C1-4113-B1F7-B098B69BAB4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38FE-D439-4B74-B6DE-4ABAAED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3F7E9-D3AD-443F-8425-B2D857A89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DB5DD-EE78-4A62-8EEF-3C8CA178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AFB3-9746-4617-8E82-4267A085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7ECE-E7FC-4227-8571-415046E7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3DC-DC2F-42C3-9B15-DDC6D8A9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9454-E3B4-4479-BC05-573A0C078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F76E-CAA8-4E26-9567-0B573452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047E-A723-498E-9BA8-651010AF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2D57-7B39-4D24-BFEE-001AD483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9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84D2D-6BAD-4A61-8E27-310132A0E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EEF998-0632-4477-A92B-B42C3D9CC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9A4F-8A81-4C4D-B492-1464BC96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0FD23-7561-4D6E-9974-A40B4DA1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7F0F-B260-4128-A031-484A2EF9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A0AD8-3E13-4B62-80FB-C083063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5B3C-523C-4F45-8885-67B391C31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8673-ECC4-4E19-B488-6DC01E17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E6CC-B1ED-4623-9A09-A8ED308B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4A9-D95F-406F-8D9B-ECE0C6ED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7FAF-61F0-42F4-A7AD-E8B62DC5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8B0-46E3-42F7-B9D5-95919146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9410-E12E-430B-83B0-0AEA6E5A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AFE6-44BE-411E-B222-66832AB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9B948-AA30-4AF4-A2C6-640290F4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429-71CB-40C3-BBF8-67724FF9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C0E3-8C56-465B-931E-5D0BB1309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35C0-B58D-4CB9-B74A-1B0EF7616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381B5-FFF0-44FD-81A3-9CD37E8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5184-7F8B-4D2E-9D81-0CEB811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5384-A7D2-4501-8DE7-EC2A07AF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52A8-276E-4C56-AD76-1D9DD770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A2912-94BE-49B8-9002-05FD77F8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1127-BBDE-45DA-B85A-9499825D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06ED4-1844-448B-BC8C-BACD29025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F840B-F655-4C83-A742-D68C9A649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EC49-1279-4544-961D-1B612CC8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9CC89F-8614-4587-8D42-68B14E39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DB7-12A8-4D25-9A1E-2E5FFFB7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05EE-93AE-4FD0-B49B-96F73A9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1C33B-9068-447F-9A8D-4F5E922E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30948-0AC8-435C-9527-F32CF0F3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02915-2D26-4C89-903E-A6D62FEB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51576-BAF6-4A75-A646-B4B1A52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23C5-BD1A-4419-BA44-273C05A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B8FFF-9531-44E6-8EF3-C71C8228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3331-68D0-42B7-997B-2CBFC98A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DA71-184F-4249-A265-F532DE19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0D3C8-C9DB-461D-B8A0-0C243408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C258-EE1E-4C08-8FC9-EF097F98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295A-5E78-4106-95B1-D62D3692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98480-A8B2-4059-8114-25C5D552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740C-4AD3-4FAD-B1E4-E5027B6F8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A43A9-E917-4119-B758-D3C26BB52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3893-0ED5-4891-8939-5605BDCB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2D503-51AE-41B1-BC59-E01D142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ACD0-6D9D-4891-BE05-6892858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59966-0727-4E2B-85A3-AF23821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106F5-DE75-4701-B304-3A7345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165BC-8866-4DCB-B7D6-94C7C3D22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A581-52AC-476C-86B1-E0AD0A58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9070-9540-4601-AFF8-991CA3F6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197D-E8AC-4AF2-BE03-7355BC913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7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5FFCE4-31FA-4C30-9F76-D1D9E676FA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148" y="5541633"/>
            <a:ext cx="10505704" cy="9443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C39BA7-1FD5-4FAC-B391-A2BC66B7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1633"/>
            <a:ext cx="9144000" cy="771614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Communications Plan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8673" y="500270"/>
            <a:ext cx="4663440" cy="292873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D92073CE-76E0-4F44-BF83-E703CF33D1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402202" y="1103115"/>
            <a:ext cx="4265798" cy="426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6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7BE126A-DC78-49AA-B25F-C027740B25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40237" y="-273377"/>
            <a:ext cx="9081770" cy="238089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B80E2-8DC8-4121-B003-59F889AA7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366" y="2017336"/>
            <a:ext cx="11331018" cy="922009"/>
          </a:xfrm>
        </p:spPr>
        <p:txBody>
          <a:bodyPr>
            <a:normAutofit/>
          </a:bodyPr>
          <a:lstStyle/>
          <a:p>
            <a:r>
              <a:rPr lang="en-US" sz="4000" dirty="0"/>
              <a:t>What does it mean to have a communication plan?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F2F00C-571C-4A17-BC8D-00B7C4EAC0D2}"/>
              </a:ext>
            </a:extLst>
          </p:cNvPr>
          <p:cNvSpPr txBox="1"/>
          <p:nvPr/>
        </p:nvSpPr>
        <p:spPr>
          <a:xfrm>
            <a:off x="707010" y="2939345"/>
            <a:ext cx="104543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Contact list including out-of-area contact phone number</a:t>
            </a:r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C054CA-8274-42BC-B879-C5B27BB551BF}"/>
              </a:ext>
            </a:extLst>
          </p:cNvPr>
          <p:cNvSpPr txBox="1"/>
          <p:nvPr/>
        </p:nvSpPr>
        <p:spPr>
          <a:xfrm>
            <a:off x="707010" y="4187390"/>
            <a:ext cx="103129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3A2A24"/>
                </a:solidFill>
              </a:rPr>
              <a:t>Know how to contact your friends/family if you don’t have access to your cell phone</a:t>
            </a:r>
          </a:p>
        </p:txBody>
      </p:sp>
    </p:spTree>
    <p:extLst>
      <p:ext uri="{BB962C8B-B14F-4D97-AF65-F5344CB8AC3E}">
        <p14:creationId xmlns:p14="http://schemas.microsoft.com/office/powerpoint/2010/main" val="110289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C25016C4-A568-4E24-BE2D-AEE247731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8621113" y="2050977"/>
            <a:ext cx="3200099" cy="4327406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7BE126A-DC78-49AA-B25F-C027740B25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90170" y="0"/>
            <a:ext cx="6196330" cy="162444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880F4F-8A79-4AFB-9560-E14AA7064AC3}"/>
              </a:ext>
            </a:extLst>
          </p:cNvPr>
          <p:cNvSpPr txBox="1"/>
          <p:nvPr/>
        </p:nvSpPr>
        <p:spPr>
          <a:xfrm>
            <a:off x="9237562" y="2240300"/>
            <a:ext cx="1509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TIP: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A5FF04-ADEC-44F1-92D0-4114C21668A8}"/>
              </a:ext>
            </a:extLst>
          </p:cNvPr>
          <p:cNvSpPr txBox="1"/>
          <p:nvPr/>
        </p:nvSpPr>
        <p:spPr>
          <a:xfrm>
            <a:off x="9237561" y="2801237"/>
            <a:ext cx="25836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</a:rPr>
              <a:t>You may be able to send text messages to your loved ones on your cell phone. Keep these messages short. 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556181" y="1932495"/>
            <a:ext cx="7937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COLLECT</a:t>
            </a:r>
          </a:p>
          <a:p>
            <a:pPr lvl="1"/>
            <a:r>
              <a:rPr lang="en-US" sz="3600" dirty="0"/>
              <a:t>Create a paper copy of the contact information for your family and other important people/offices, such as medical facilities, doctors, schools, or service providers.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52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7BE126A-DC78-49AA-B25F-C027740B25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90170" y="0"/>
            <a:ext cx="6196330" cy="16244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556180" y="1932495"/>
            <a:ext cx="1133101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dirty="0">
                <a:solidFill>
                  <a:srgbClr val="3A2A24"/>
                </a:solidFill>
              </a:rPr>
              <a:t>SHARE </a:t>
            </a:r>
          </a:p>
          <a:p>
            <a:pPr lvl="1"/>
            <a:r>
              <a:rPr lang="en-US" sz="4000" dirty="0">
                <a:solidFill>
                  <a:srgbClr val="3A2A24"/>
                </a:solidFill>
              </a:rPr>
              <a:t>Make sure everyone carries a copy in his or her backpack, purse, or wallet. You should also post a copy in a central location in your home, such as your refrigerator or family bulletin board. 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604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7BE126A-DC78-49AA-B25F-C027740B25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90170" y="0"/>
            <a:ext cx="6196330" cy="16244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556180" y="1932495"/>
            <a:ext cx="1133101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rgbClr val="3A2A24"/>
                </a:solidFill>
              </a:rPr>
              <a:t> </a:t>
            </a:r>
            <a:r>
              <a:rPr lang="en-US" sz="3600" dirty="0">
                <a:solidFill>
                  <a:srgbClr val="3A2A24"/>
                </a:solidFill>
              </a:rPr>
              <a:t>PRACTICE</a:t>
            </a:r>
          </a:p>
          <a:p>
            <a:pPr lvl="1"/>
            <a:r>
              <a:rPr lang="en-US" sz="3600" dirty="0">
                <a:solidFill>
                  <a:srgbClr val="3A2A24"/>
                </a:solidFill>
              </a:rPr>
              <a:t> Have regular household meetings to review and practice your plan.</a:t>
            </a:r>
          </a:p>
          <a:p>
            <a:pPr marL="342900" indent="-342900">
              <a:buAutoNum type="arabicPeriod"/>
            </a:pPr>
            <a:endParaRPr lang="en-US" sz="3600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48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7BE126A-DC78-49AA-B25F-C027740B25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90170" y="0"/>
            <a:ext cx="6196330" cy="162444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CE905D2-BFD0-46FA-8569-8B0EF6CE5A67}"/>
              </a:ext>
            </a:extLst>
          </p:cNvPr>
          <p:cNvSpPr/>
          <p:nvPr/>
        </p:nvSpPr>
        <p:spPr>
          <a:xfrm>
            <a:off x="559323" y="1784959"/>
            <a:ext cx="1141271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221E1F"/>
                </a:solidFill>
                <a:latin typeface="+mj-lt"/>
              </a:rPr>
              <a:t>Use the Web </a:t>
            </a:r>
            <a:r>
              <a:rPr lang="en-US" sz="2800" dirty="0">
                <a:solidFill>
                  <a:srgbClr val="221E1F"/>
                </a:solidFill>
                <a:latin typeface="+mj-lt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21E1F"/>
                </a:solidFill>
              </a:rPr>
              <a:t>The American Red Cross has a website that lets you search for loved ones and register yourself as “safe and well.” </a:t>
            </a:r>
            <a:r>
              <a:rPr lang="en-US" sz="2800" b="1" dirty="0">
                <a:solidFill>
                  <a:srgbClr val="221E1F"/>
                </a:solidFill>
              </a:rPr>
              <a:t>https://safeandwell.communityos.org/</a:t>
            </a:r>
            <a:r>
              <a:rPr lang="en-US" sz="2000" b="1" dirty="0">
                <a:solidFill>
                  <a:srgbClr val="221E1F"/>
                </a:solidFill>
              </a:rPr>
              <a:t> </a:t>
            </a:r>
          </a:p>
          <a:p>
            <a:endParaRPr lang="en-US" sz="2000" dirty="0">
              <a:solidFill>
                <a:srgbClr val="221E1F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21E1F"/>
                </a:solidFill>
              </a:rPr>
              <a:t>Facebook has a “safety check” that can be implemented after a disaster. </a:t>
            </a:r>
            <a:r>
              <a:rPr lang="en-US" sz="2800" b="1" dirty="0">
                <a:solidFill>
                  <a:srgbClr val="221E1F"/>
                </a:solidFill>
              </a:rPr>
              <a:t>https://www.facebook.com/about/safetycheck/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854316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d3647007-755e-4787-9182-c729ed7ba21f"/>
</p:tagLst>
</file>

<file path=ppt/theme/theme1.xml><?xml version="1.0" encoding="utf-8"?>
<a:theme xmlns:a="http://schemas.openxmlformats.org/drawingml/2006/main" name="Office Theme">
  <a:themeElements>
    <a:clrScheme name="PIY">
      <a:dk1>
        <a:srgbClr val="3A2A24"/>
      </a:dk1>
      <a:lt1>
        <a:srgbClr val="FFF8D7"/>
      </a:lt1>
      <a:dk2>
        <a:srgbClr val="29353A"/>
      </a:dk2>
      <a:lt2>
        <a:srgbClr val="AFD8DB"/>
      </a:lt2>
      <a:accent1>
        <a:srgbClr val="02466B"/>
      </a:accent1>
      <a:accent2>
        <a:srgbClr val="0060A2"/>
      </a:accent2>
      <a:accent3>
        <a:srgbClr val="067E9C"/>
      </a:accent3>
      <a:accent4>
        <a:srgbClr val="DC5E26"/>
      </a:accent4>
      <a:accent5>
        <a:srgbClr val="F89A2C"/>
      </a:accent5>
      <a:accent6>
        <a:srgbClr val="35B5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208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Communications Plan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Kabanje, Kiana (MIL)</dc:creator>
  <cp:lastModifiedBy>Kabanje, Kiana (MIL)</cp:lastModifiedBy>
  <cp:revision>8</cp:revision>
  <dcterms:created xsi:type="dcterms:W3CDTF">2020-11-16T18:09:18Z</dcterms:created>
  <dcterms:modified xsi:type="dcterms:W3CDTF">2021-01-06T18:42:54Z</dcterms:modified>
</cp:coreProperties>
</file>