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6" r:id="rId5"/>
    <p:sldId id="267" r:id="rId6"/>
    <p:sldId id="259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156C29-FCAA-4846-B8AF-ED3476EDCBA8}" v="39" dt="2021-01-06T18:42:54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E3156C29-FCAA-4846-B8AF-ED3476EDCBA8}"/>
    <pc:docChg chg="custSel modSld">
      <pc:chgData name="Kabanje, Kiana (MIL)" userId="c58bb0bd-8a15-45be-a6a0-b18c3ac473e2" providerId="ADAL" clId="{E3156C29-FCAA-4846-B8AF-ED3476EDCBA8}" dt="2021-01-06T18:42:41.211" v="36" actId="403"/>
      <pc:docMkLst>
        <pc:docMk/>
      </pc:docMkLst>
      <pc:sldChg chg="modSp mod">
        <pc:chgData name="Kabanje, Kiana (MIL)" userId="c58bb0bd-8a15-45be-a6a0-b18c3ac473e2" providerId="ADAL" clId="{E3156C29-FCAA-4846-B8AF-ED3476EDCBA8}" dt="2021-01-06T18:41:12.247" v="21" actId="1076"/>
        <pc:sldMkLst>
          <pc:docMk/>
          <pc:sldMk cId="1102895818" sldId="256"/>
        </pc:sldMkLst>
        <pc:spChg chg="mod">
          <ac:chgData name="Kabanje, Kiana (MIL)" userId="c58bb0bd-8a15-45be-a6a0-b18c3ac473e2" providerId="ADAL" clId="{E3156C29-FCAA-4846-B8AF-ED3476EDCBA8}" dt="2021-01-06T18:41:07.631" v="20" actId="20577"/>
          <ac:spMkLst>
            <pc:docMk/>
            <pc:sldMk cId="1102895818" sldId="256"/>
            <ac:spMk id="4" creationId="{5FF2F00C-571C-4A17-BC8D-00B7C4EAC0D2}"/>
          </ac:spMkLst>
        </pc:spChg>
        <pc:spChg chg="mod">
          <ac:chgData name="Kabanje, Kiana (MIL)" userId="c58bb0bd-8a15-45be-a6a0-b18c3ac473e2" providerId="ADAL" clId="{E3156C29-FCAA-4846-B8AF-ED3476EDCBA8}" dt="2021-01-06T18:41:12.247" v="21" actId="1076"/>
          <ac:spMkLst>
            <pc:docMk/>
            <pc:sldMk cId="1102895818" sldId="256"/>
            <ac:spMk id="6" creationId="{48C054CA-8274-42BC-B879-C5B27BB551BF}"/>
          </ac:spMkLst>
        </pc:spChg>
      </pc:sldChg>
      <pc:sldChg chg="modSp mod">
        <pc:chgData name="Kabanje, Kiana (MIL)" userId="c58bb0bd-8a15-45be-a6a0-b18c3ac473e2" providerId="ADAL" clId="{E3156C29-FCAA-4846-B8AF-ED3476EDCBA8}" dt="2021-01-06T18:41:21.857" v="22" actId="14100"/>
        <pc:sldMkLst>
          <pc:docMk/>
          <pc:sldMk cId="837526182" sldId="258"/>
        </pc:sldMkLst>
        <pc:spChg chg="mod">
          <ac:chgData name="Kabanje, Kiana (MIL)" userId="c58bb0bd-8a15-45be-a6a0-b18c3ac473e2" providerId="ADAL" clId="{E3156C29-FCAA-4846-B8AF-ED3476EDCBA8}" dt="2021-01-06T18:41:21.857" v="22" actId="14100"/>
          <ac:spMkLst>
            <pc:docMk/>
            <pc:sldMk cId="837526182" sldId="258"/>
            <ac:spMk id="3" creationId="{14880F4F-8A79-4AFB-9560-E14AA7064AC3}"/>
          </ac:spMkLst>
        </pc:spChg>
      </pc:sldChg>
      <pc:sldChg chg="delSp modSp mod">
        <pc:chgData name="Kabanje, Kiana (MIL)" userId="c58bb0bd-8a15-45be-a6a0-b18c3ac473e2" providerId="ADAL" clId="{E3156C29-FCAA-4846-B8AF-ED3476EDCBA8}" dt="2021-01-06T18:42:41.211" v="36" actId="403"/>
        <pc:sldMkLst>
          <pc:docMk/>
          <pc:sldMk cId="1085431678" sldId="259"/>
        </pc:sldMkLst>
        <pc:spChg chg="mod">
          <ac:chgData name="Kabanje, Kiana (MIL)" userId="c58bb0bd-8a15-45be-a6a0-b18c3ac473e2" providerId="ADAL" clId="{E3156C29-FCAA-4846-B8AF-ED3476EDCBA8}" dt="2021-01-06T18:42:41.211" v="36" actId="403"/>
          <ac:spMkLst>
            <pc:docMk/>
            <pc:sldMk cId="1085431678" sldId="259"/>
            <ac:spMk id="3" creationId="{ECE905D2-BFD0-46FA-8569-8B0EF6CE5A67}"/>
          </ac:spMkLst>
        </pc:spChg>
        <pc:spChg chg="del mod">
          <ac:chgData name="Kabanje, Kiana (MIL)" userId="c58bb0bd-8a15-45be-a6a0-b18c3ac473e2" providerId="ADAL" clId="{E3156C29-FCAA-4846-B8AF-ED3476EDCBA8}" dt="2021-01-06T18:42:27.492" v="34" actId="478"/>
          <ac:spMkLst>
            <pc:docMk/>
            <pc:sldMk cId="1085431678" sldId="259"/>
            <ac:spMk id="4" creationId="{75904933-DB9C-4340-AF8E-6706D20BAFDF}"/>
          </ac:spMkLst>
        </pc:spChg>
      </pc:sldChg>
      <pc:sldChg chg="modSp mod">
        <pc:chgData name="Kabanje, Kiana (MIL)" userId="c58bb0bd-8a15-45be-a6a0-b18c3ac473e2" providerId="ADAL" clId="{E3156C29-FCAA-4846-B8AF-ED3476EDCBA8}" dt="2021-01-06T18:41:30.932" v="23" actId="20577"/>
        <pc:sldMkLst>
          <pc:docMk/>
          <pc:sldMk cId="3540604319" sldId="266"/>
        </pc:sldMkLst>
        <pc:spChg chg="mod">
          <ac:chgData name="Kabanje, Kiana (MIL)" userId="c58bb0bd-8a15-45be-a6a0-b18c3ac473e2" providerId="ADAL" clId="{E3156C29-FCAA-4846-B8AF-ED3476EDCBA8}" dt="2021-01-06T18:41:30.932" v="23" actId="20577"/>
          <ac:spMkLst>
            <pc:docMk/>
            <pc:sldMk cId="3540604319" sldId="266"/>
            <ac:spMk id="6" creationId="{85F03B2B-F8C1-4113-B1F7-B098B69BAB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5FFCE4-31FA-4C30-9F76-D1D9E676F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8" y="5541633"/>
            <a:ext cx="10505704" cy="9443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9144000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Communications Plan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673" y="500270"/>
            <a:ext cx="4663440" cy="292873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D92073CE-76E0-4F44-BF83-E703CF33D1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02202" y="1103115"/>
            <a:ext cx="4265798" cy="426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7BE126A-DC78-49AA-B25F-C027740B25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40237" y="-273377"/>
            <a:ext cx="9081770" cy="23808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0E2-8DC8-4121-B003-59F889AA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6" y="2017336"/>
            <a:ext cx="11331018" cy="922009"/>
          </a:xfrm>
        </p:spPr>
        <p:txBody>
          <a:bodyPr>
            <a:normAutofit/>
          </a:bodyPr>
          <a:lstStyle/>
          <a:p>
            <a:r>
              <a:rPr lang="en-US" sz="4000" dirty="0"/>
              <a:t>What does it mean to have a communication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F2F00C-571C-4A17-BC8D-00B7C4EAC0D2}"/>
              </a:ext>
            </a:extLst>
          </p:cNvPr>
          <p:cNvSpPr txBox="1"/>
          <p:nvPr/>
        </p:nvSpPr>
        <p:spPr>
          <a:xfrm>
            <a:off x="707010" y="2939345"/>
            <a:ext cx="104543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Contact list including out-of-area contact phone number</a:t>
            </a:r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054CA-8274-42BC-B879-C5B27BB551BF}"/>
              </a:ext>
            </a:extLst>
          </p:cNvPr>
          <p:cNvSpPr txBox="1"/>
          <p:nvPr/>
        </p:nvSpPr>
        <p:spPr>
          <a:xfrm>
            <a:off x="707010" y="4187390"/>
            <a:ext cx="10312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3A2A24"/>
                </a:solidFill>
              </a:rPr>
              <a:t>Know how to contact your friends/family if you don’t have access to your cell phone</a:t>
            </a:r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621113" y="2050977"/>
            <a:ext cx="3200099" cy="43274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7BE126A-DC78-49AA-B25F-C027740B25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90170" y="0"/>
            <a:ext cx="6196330" cy="16244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237562" y="2240300"/>
            <a:ext cx="1509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TIP: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5FF04-ADEC-44F1-92D0-4114C21668A8}"/>
              </a:ext>
            </a:extLst>
          </p:cNvPr>
          <p:cNvSpPr txBox="1"/>
          <p:nvPr/>
        </p:nvSpPr>
        <p:spPr>
          <a:xfrm>
            <a:off x="9237561" y="2801237"/>
            <a:ext cx="25836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</a:rPr>
              <a:t>You may be able to send text messages to your loved ones on your cell phone. Keep these messages short. 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556181" y="1932495"/>
            <a:ext cx="7937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COLLECT</a:t>
            </a:r>
          </a:p>
          <a:p>
            <a:pPr lvl="1"/>
            <a:r>
              <a:rPr lang="en-US" sz="3600" dirty="0"/>
              <a:t>Create a paper copy of the contact information for your family and other important people/offices, such as medical facilities, doctors, schools, or service providers.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7BE126A-DC78-49AA-B25F-C027740B25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0170" y="0"/>
            <a:ext cx="6196330" cy="1624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556180" y="1932495"/>
            <a:ext cx="113310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>
                <a:solidFill>
                  <a:srgbClr val="3A2A24"/>
                </a:solidFill>
              </a:rPr>
              <a:t>SHARE </a:t>
            </a:r>
          </a:p>
          <a:p>
            <a:pPr lvl="1"/>
            <a:r>
              <a:rPr lang="en-US" sz="4000" dirty="0">
                <a:solidFill>
                  <a:srgbClr val="3A2A24"/>
                </a:solidFill>
              </a:rPr>
              <a:t>Make sure everyone carries a copy in his or her backpack, purse, or wallet. You should also post a copy in a central location in your home, such as your refrigerator or family bulletin board.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7BE126A-DC78-49AA-B25F-C027740B25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0170" y="0"/>
            <a:ext cx="6196330" cy="1624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556180" y="1932495"/>
            <a:ext cx="113310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3A2A24"/>
                </a:solidFill>
              </a:rPr>
              <a:t> </a:t>
            </a:r>
            <a:r>
              <a:rPr lang="en-US" sz="3600" dirty="0">
                <a:solidFill>
                  <a:srgbClr val="3A2A24"/>
                </a:solidFill>
              </a:rPr>
              <a:t>PRACTICE</a:t>
            </a:r>
          </a:p>
          <a:p>
            <a:pPr lvl="1"/>
            <a:r>
              <a:rPr lang="en-US" sz="3600" dirty="0">
                <a:solidFill>
                  <a:srgbClr val="3A2A24"/>
                </a:solidFill>
              </a:rPr>
              <a:t> Have regular household meetings to review and practice your plan.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27BE126A-DC78-49AA-B25F-C027740B25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0170" y="0"/>
            <a:ext cx="6196330" cy="162444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CE905D2-BFD0-46FA-8569-8B0EF6CE5A67}"/>
              </a:ext>
            </a:extLst>
          </p:cNvPr>
          <p:cNvSpPr/>
          <p:nvPr/>
        </p:nvSpPr>
        <p:spPr>
          <a:xfrm>
            <a:off x="559323" y="1784959"/>
            <a:ext cx="114127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221E1F"/>
                </a:solidFill>
                <a:latin typeface="+mj-lt"/>
              </a:rPr>
              <a:t>Use the Web </a:t>
            </a:r>
            <a:r>
              <a:rPr lang="en-US" sz="2800" dirty="0">
                <a:solidFill>
                  <a:srgbClr val="221E1F"/>
                </a:solidFill>
                <a:latin typeface="+mj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1E1F"/>
                </a:solidFill>
              </a:rPr>
              <a:t>The American Red Cross has a website that lets you search for loved ones and register yourself as “safe and well.” </a:t>
            </a:r>
            <a:r>
              <a:rPr lang="en-US" sz="2800" b="1" dirty="0">
                <a:solidFill>
                  <a:srgbClr val="221E1F"/>
                </a:solidFill>
              </a:rPr>
              <a:t>https://safeandwell.communityos.org/</a:t>
            </a:r>
            <a:r>
              <a:rPr lang="en-US" sz="2000" b="1" dirty="0">
                <a:solidFill>
                  <a:srgbClr val="221E1F"/>
                </a:solidFill>
              </a:rPr>
              <a:t> </a:t>
            </a:r>
          </a:p>
          <a:p>
            <a:endParaRPr lang="en-US" sz="2000" dirty="0">
              <a:solidFill>
                <a:srgbClr val="221E1F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1E1F"/>
                </a:solidFill>
              </a:rPr>
              <a:t>Facebook has a “safety check” that can be implemented after a disaster. </a:t>
            </a:r>
            <a:r>
              <a:rPr lang="en-US" sz="2800" b="1" dirty="0">
                <a:solidFill>
                  <a:srgbClr val="221E1F"/>
                </a:solidFill>
              </a:rPr>
              <a:t>https://www.facebook.com/about/safetycheck/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5431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3647007-755e-4787-9182-c729ed7ba21f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208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Communications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8</cp:revision>
  <dcterms:created xsi:type="dcterms:W3CDTF">2020-11-16T18:09:18Z</dcterms:created>
  <dcterms:modified xsi:type="dcterms:W3CDTF">2021-01-06T18:42:54Z</dcterms:modified>
</cp:coreProperties>
</file>