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6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42658B-50C3-4269-9AB6-BEFB39E47A2D}" v="54" dt="2021-01-06T18:54:38.4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banje, Kiana (MIL)" userId="c58bb0bd-8a15-45be-a6a0-b18c3ac473e2" providerId="ADAL" clId="{B36DE120-C463-4F3E-ADAD-38C7F21BF096}"/>
    <pc:docChg chg="undo custSel delSld modSld">
      <pc:chgData name="Kabanje, Kiana (MIL)" userId="c58bb0bd-8a15-45be-a6a0-b18c3ac473e2" providerId="ADAL" clId="{B36DE120-C463-4F3E-ADAD-38C7F21BF096}" dt="2020-12-09T23:20:56.289" v="66" actId="47"/>
      <pc:docMkLst>
        <pc:docMk/>
      </pc:docMkLst>
      <pc:sldChg chg="addSp delSp modSp mod delAnim">
        <pc:chgData name="Kabanje, Kiana (MIL)" userId="c58bb0bd-8a15-45be-a6a0-b18c3ac473e2" providerId="ADAL" clId="{B36DE120-C463-4F3E-ADAD-38C7F21BF096}" dt="2020-12-09T23:17:10.633" v="26" actId="478"/>
        <pc:sldMkLst>
          <pc:docMk/>
          <pc:sldMk cId="1102895818" sldId="256"/>
        </pc:sldMkLst>
        <pc:spChg chg="del">
          <ac:chgData name="Kabanje, Kiana (MIL)" userId="c58bb0bd-8a15-45be-a6a0-b18c3ac473e2" providerId="ADAL" clId="{B36DE120-C463-4F3E-ADAD-38C7F21BF096}" dt="2020-12-09T23:17:08.815" v="25" actId="478"/>
          <ac:spMkLst>
            <pc:docMk/>
            <pc:sldMk cId="1102895818" sldId="256"/>
            <ac:spMk id="3" creationId="{EF6B80E2-8DC8-4121-B003-59F889AA74CF}"/>
          </ac:spMkLst>
        </pc:spChg>
        <pc:spChg chg="del">
          <ac:chgData name="Kabanje, Kiana (MIL)" userId="c58bb0bd-8a15-45be-a6a0-b18c3ac473e2" providerId="ADAL" clId="{B36DE120-C463-4F3E-ADAD-38C7F21BF096}" dt="2020-12-09T23:17:08.815" v="25" actId="478"/>
          <ac:spMkLst>
            <pc:docMk/>
            <pc:sldMk cId="1102895818" sldId="256"/>
            <ac:spMk id="4" creationId="{5FF2F00C-571C-4A17-BC8D-00B7C4EAC0D2}"/>
          </ac:spMkLst>
        </pc:spChg>
        <pc:spChg chg="del">
          <ac:chgData name="Kabanje, Kiana (MIL)" userId="c58bb0bd-8a15-45be-a6a0-b18c3ac473e2" providerId="ADAL" clId="{B36DE120-C463-4F3E-ADAD-38C7F21BF096}" dt="2020-12-09T23:17:08.815" v="25" actId="478"/>
          <ac:spMkLst>
            <pc:docMk/>
            <pc:sldMk cId="1102895818" sldId="256"/>
            <ac:spMk id="6" creationId="{48C054CA-8274-42BC-B879-C5B27BB551BF}"/>
          </ac:spMkLst>
        </pc:spChg>
        <pc:spChg chg="add del mod">
          <ac:chgData name="Kabanje, Kiana (MIL)" userId="c58bb0bd-8a15-45be-a6a0-b18c3ac473e2" providerId="ADAL" clId="{B36DE120-C463-4F3E-ADAD-38C7F21BF096}" dt="2020-12-09T23:17:10.633" v="26" actId="478"/>
          <ac:spMkLst>
            <pc:docMk/>
            <pc:sldMk cId="1102895818" sldId="256"/>
            <ac:spMk id="7" creationId="{B8585E55-67FC-4A3A-A606-268D079ECD2D}"/>
          </ac:spMkLst>
        </pc:spChg>
        <pc:picChg chg="add mod">
          <ac:chgData name="Kabanje, Kiana (MIL)" userId="c58bb0bd-8a15-45be-a6a0-b18c3ac473e2" providerId="ADAL" clId="{B36DE120-C463-4F3E-ADAD-38C7F21BF096}" dt="2020-12-09T23:17:01.272" v="24" actId="1076"/>
          <ac:picMkLst>
            <pc:docMk/>
            <pc:sldMk cId="1102895818" sldId="256"/>
            <ac:picMk id="2" creationId="{233262CB-F4C8-43B0-9D47-ED7B10AEDA81}"/>
          </ac:picMkLst>
        </pc:picChg>
        <pc:picChg chg="del">
          <ac:chgData name="Kabanje, Kiana (MIL)" userId="c58bb0bd-8a15-45be-a6a0-b18c3ac473e2" providerId="ADAL" clId="{B36DE120-C463-4F3E-ADAD-38C7F21BF096}" dt="2020-12-09T23:16:57.922" v="23" actId="478"/>
          <ac:picMkLst>
            <pc:docMk/>
            <pc:sldMk cId="1102895818" sldId="256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B36DE120-C463-4F3E-ADAD-38C7F21BF096}" dt="2020-12-09T23:16:42.456" v="20" actId="14100"/>
        <pc:sldMkLst>
          <pc:docMk/>
          <pc:sldMk cId="1090469778" sldId="257"/>
        </pc:sldMkLst>
        <pc:spChg chg="mod">
          <ac:chgData name="Kabanje, Kiana (MIL)" userId="c58bb0bd-8a15-45be-a6a0-b18c3ac473e2" providerId="ADAL" clId="{B36DE120-C463-4F3E-ADAD-38C7F21BF096}" dt="2020-12-09T23:16:42.456" v="20" actId="14100"/>
          <ac:spMkLst>
            <pc:docMk/>
            <pc:sldMk cId="1090469778" sldId="257"/>
            <ac:spMk id="2" creationId="{DDC39BA7-1FD5-4FAC-B391-A2BC66B7F645}"/>
          </ac:spMkLst>
        </pc:spChg>
        <pc:picChg chg="del">
          <ac:chgData name="Kabanje, Kiana (MIL)" userId="c58bb0bd-8a15-45be-a6a0-b18c3ac473e2" providerId="ADAL" clId="{B36DE120-C463-4F3E-ADAD-38C7F21BF096}" dt="2020-12-09T23:16:25.674" v="12" actId="478"/>
          <ac:picMkLst>
            <pc:docMk/>
            <pc:sldMk cId="1090469778" sldId="257"/>
            <ac:picMk id="4" creationId="{D92073CE-76E0-4F44-BF83-E703CF33D126}"/>
          </ac:picMkLst>
        </pc:picChg>
        <pc:picChg chg="add del mod">
          <ac:chgData name="Kabanje, Kiana (MIL)" userId="c58bb0bd-8a15-45be-a6a0-b18c3ac473e2" providerId="ADAL" clId="{B36DE120-C463-4F3E-ADAD-38C7F21BF096}" dt="2020-12-09T23:16:03.205" v="6" actId="21"/>
          <ac:picMkLst>
            <pc:docMk/>
            <pc:sldMk cId="1090469778" sldId="257"/>
            <ac:picMk id="5" creationId="{CA00670A-3C4C-40CF-82D2-C1241723274D}"/>
          </ac:picMkLst>
        </pc:picChg>
        <pc:picChg chg="add mod">
          <ac:chgData name="Kabanje, Kiana (MIL)" userId="c58bb0bd-8a15-45be-a6a0-b18c3ac473e2" providerId="ADAL" clId="{B36DE120-C463-4F3E-ADAD-38C7F21BF096}" dt="2020-12-09T23:16:29.222" v="13" actId="1076"/>
          <ac:picMkLst>
            <pc:docMk/>
            <pc:sldMk cId="1090469778" sldId="257"/>
            <ac:picMk id="8" creationId="{C466F84C-253E-4BDA-8A76-65405756A057}"/>
          </ac:picMkLst>
        </pc:picChg>
      </pc:sldChg>
      <pc:sldChg chg="addSp delSp modSp mod">
        <pc:chgData name="Kabanje, Kiana (MIL)" userId="c58bb0bd-8a15-45be-a6a0-b18c3ac473e2" providerId="ADAL" clId="{B36DE120-C463-4F3E-ADAD-38C7F21BF096}" dt="2020-12-09T23:19:12.401" v="49" actId="478"/>
        <pc:sldMkLst>
          <pc:docMk/>
          <pc:sldMk cId="837526182" sldId="258"/>
        </pc:sldMkLst>
        <pc:spChg chg="del mod">
          <ac:chgData name="Kabanje, Kiana (MIL)" userId="c58bb0bd-8a15-45be-a6a0-b18c3ac473e2" providerId="ADAL" clId="{B36DE120-C463-4F3E-ADAD-38C7F21BF096}" dt="2020-12-09T23:18:47.231" v="44" actId="478"/>
          <ac:spMkLst>
            <pc:docMk/>
            <pc:sldMk cId="837526182" sldId="258"/>
            <ac:spMk id="5" creationId="{F8A5FF04-ADEC-44F1-92D0-4114C21668A8}"/>
          </ac:spMkLst>
        </pc:spChg>
        <pc:spChg chg="del">
          <ac:chgData name="Kabanje, Kiana (MIL)" userId="c58bb0bd-8a15-45be-a6a0-b18c3ac473e2" providerId="ADAL" clId="{B36DE120-C463-4F3E-ADAD-38C7F21BF096}" dt="2020-12-09T23:19:12.401" v="49" actId="478"/>
          <ac:spMkLst>
            <pc:docMk/>
            <pc:sldMk cId="837526182" sldId="258"/>
            <ac:spMk id="6" creationId="{85F03B2B-F8C1-4113-B1F7-B098B69BAB47}"/>
          </ac:spMkLst>
        </pc:spChg>
        <pc:picChg chg="add mod">
          <ac:chgData name="Kabanje, Kiana (MIL)" userId="c58bb0bd-8a15-45be-a6a0-b18c3ac473e2" providerId="ADAL" clId="{B36DE120-C463-4F3E-ADAD-38C7F21BF096}" dt="2020-12-09T23:19:08.206" v="48" actId="1076"/>
          <ac:picMkLst>
            <pc:docMk/>
            <pc:sldMk cId="837526182" sldId="258"/>
            <ac:picMk id="8" creationId="{437D8ACE-DD7B-4D1F-A995-9BC445E3780E}"/>
          </ac:picMkLst>
        </pc:picChg>
        <pc:picChg chg="del">
          <ac:chgData name="Kabanje, Kiana (MIL)" userId="c58bb0bd-8a15-45be-a6a0-b18c3ac473e2" providerId="ADAL" clId="{B36DE120-C463-4F3E-ADAD-38C7F21BF096}" dt="2020-12-09T23:19:00.457" v="47" actId="478"/>
          <ac:picMkLst>
            <pc:docMk/>
            <pc:sldMk cId="837526182" sldId="258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B36DE120-C463-4F3E-ADAD-38C7F21BF096}" dt="2020-12-09T23:19:58.944" v="63" actId="20577"/>
        <pc:sldMkLst>
          <pc:docMk/>
          <pc:sldMk cId="1085431678" sldId="259"/>
        </pc:sldMkLst>
        <pc:spChg chg="mod">
          <ac:chgData name="Kabanje, Kiana (MIL)" userId="c58bb0bd-8a15-45be-a6a0-b18c3ac473e2" providerId="ADAL" clId="{B36DE120-C463-4F3E-ADAD-38C7F21BF096}" dt="2020-12-09T23:19:55.250" v="62" actId="20577"/>
          <ac:spMkLst>
            <pc:docMk/>
            <pc:sldMk cId="1085431678" sldId="259"/>
            <ac:spMk id="3" creationId="{ECE905D2-BFD0-46FA-8569-8B0EF6CE5A67}"/>
          </ac:spMkLst>
        </pc:spChg>
        <pc:spChg chg="mod">
          <ac:chgData name="Kabanje, Kiana (MIL)" userId="c58bb0bd-8a15-45be-a6a0-b18c3ac473e2" providerId="ADAL" clId="{B36DE120-C463-4F3E-ADAD-38C7F21BF096}" dt="2020-12-09T23:19:58.944" v="63" actId="20577"/>
          <ac:spMkLst>
            <pc:docMk/>
            <pc:sldMk cId="1085431678" sldId="259"/>
            <ac:spMk id="4" creationId="{75904933-DB9C-4340-AF8E-6706D20BAFDF}"/>
          </ac:spMkLst>
        </pc:spChg>
        <pc:picChg chg="add mod">
          <ac:chgData name="Kabanje, Kiana (MIL)" userId="c58bb0bd-8a15-45be-a6a0-b18c3ac473e2" providerId="ADAL" clId="{B36DE120-C463-4F3E-ADAD-38C7F21BF096}" dt="2020-12-09T23:19:44.256" v="59" actId="1076"/>
          <ac:picMkLst>
            <pc:docMk/>
            <pc:sldMk cId="1085431678" sldId="259"/>
            <ac:picMk id="6" creationId="{A44289E9-28B1-422C-8AB8-FD2964223C52}"/>
          </ac:picMkLst>
        </pc:picChg>
        <pc:picChg chg="del">
          <ac:chgData name="Kabanje, Kiana (MIL)" userId="c58bb0bd-8a15-45be-a6a0-b18c3ac473e2" providerId="ADAL" clId="{B36DE120-C463-4F3E-ADAD-38C7F21BF096}" dt="2020-12-09T23:19:33.838" v="54" actId="478"/>
          <ac:picMkLst>
            <pc:docMk/>
            <pc:sldMk cId="1085431678" sldId="259"/>
            <ac:picMk id="15" creationId="{27BE126A-DC78-49AA-B25F-C027740B254D}"/>
          </ac:picMkLst>
        </pc:picChg>
      </pc:sldChg>
      <pc:sldChg chg="addSp delSp modSp mod">
        <pc:chgData name="Kabanje, Kiana (MIL)" userId="c58bb0bd-8a15-45be-a6a0-b18c3ac473e2" providerId="ADAL" clId="{B36DE120-C463-4F3E-ADAD-38C7F21BF096}" dt="2020-12-09T23:20:50.345" v="65"/>
        <pc:sldMkLst>
          <pc:docMk/>
          <pc:sldMk cId="3540604319" sldId="266"/>
        </pc:sldMkLst>
        <pc:spChg chg="del">
          <ac:chgData name="Kabanje, Kiana (MIL)" userId="c58bb0bd-8a15-45be-a6a0-b18c3ac473e2" providerId="ADAL" clId="{B36DE120-C463-4F3E-ADAD-38C7F21BF096}" dt="2020-12-09T23:19:28.155" v="52" actId="478"/>
          <ac:spMkLst>
            <pc:docMk/>
            <pc:sldMk cId="3540604319" sldId="266"/>
            <ac:spMk id="6" creationId="{85F03B2B-F8C1-4113-B1F7-B098B69BAB47}"/>
          </ac:spMkLst>
        </pc:spChg>
        <pc:picChg chg="add">
          <ac:chgData name="Kabanje, Kiana (MIL)" userId="c58bb0bd-8a15-45be-a6a0-b18c3ac473e2" providerId="ADAL" clId="{B36DE120-C463-4F3E-ADAD-38C7F21BF096}" dt="2020-12-09T23:20:50.345" v="65"/>
          <ac:picMkLst>
            <pc:docMk/>
            <pc:sldMk cId="3540604319" sldId="266"/>
            <ac:picMk id="2" creationId="{AFAE6C2F-0142-4345-B566-CBAEC35F81F8}"/>
          </ac:picMkLst>
        </pc:picChg>
        <pc:picChg chg="add mod">
          <ac:chgData name="Kabanje, Kiana (MIL)" userId="c58bb0bd-8a15-45be-a6a0-b18c3ac473e2" providerId="ADAL" clId="{B36DE120-C463-4F3E-ADAD-38C7F21BF096}" dt="2020-12-09T23:19:22.176" v="51"/>
          <ac:picMkLst>
            <pc:docMk/>
            <pc:sldMk cId="3540604319" sldId="266"/>
            <ac:picMk id="5" creationId="{1B62E05B-01FE-4079-903C-2F87A66F5AFB}"/>
          </ac:picMkLst>
        </pc:picChg>
        <pc:picChg chg="del">
          <ac:chgData name="Kabanje, Kiana (MIL)" userId="c58bb0bd-8a15-45be-a6a0-b18c3ac473e2" providerId="ADAL" clId="{B36DE120-C463-4F3E-ADAD-38C7F21BF096}" dt="2020-12-09T23:19:21.766" v="50" actId="478"/>
          <ac:picMkLst>
            <pc:docMk/>
            <pc:sldMk cId="3540604319" sldId="266"/>
            <ac:picMk id="15" creationId="{27BE126A-DC78-49AA-B25F-C027740B254D}"/>
          </ac:picMkLst>
        </pc:picChg>
      </pc:sldChg>
      <pc:sldChg chg="del">
        <pc:chgData name="Kabanje, Kiana (MIL)" userId="c58bb0bd-8a15-45be-a6a0-b18c3ac473e2" providerId="ADAL" clId="{B36DE120-C463-4F3E-ADAD-38C7F21BF096}" dt="2020-12-09T23:19:31.448" v="53" actId="47"/>
        <pc:sldMkLst>
          <pc:docMk/>
          <pc:sldMk cId="171048108" sldId="267"/>
        </pc:sldMkLst>
      </pc:sldChg>
      <pc:sldChg chg="addSp delSp modSp del mod delAnim">
        <pc:chgData name="Kabanje, Kiana (MIL)" userId="c58bb0bd-8a15-45be-a6a0-b18c3ac473e2" providerId="ADAL" clId="{B36DE120-C463-4F3E-ADAD-38C7F21BF096}" dt="2020-12-09T23:20:56.289" v="66" actId="47"/>
        <pc:sldMkLst>
          <pc:docMk/>
          <pc:sldMk cId="2711980768" sldId="268"/>
        </pc:sldMkLst>
        <pc:spChg chg="del">
          <ac:chgData name="Kabanje, Kiana (MIL)" userId="c58bb0bd-8a15-45be-a6a0-b18c3ac473e2" providerId="ADAL" clId="{B36DE120-C463-4F3E-ADAD-38C7F21BF096}" dt="2020-12-09T23:17:27.044" v="29" actId="478"/>
          <ac:spMkLst>
            <pc:docMk/>
            <pc:sldMk cId="2711980768" sldId="268"/>
            <ac:spMk id="2" creationId="{A7C259AA-1D18-4B6B-9EBC-D678DB37522B}"/>
          </ac:spMkLst>
        </pc:spChg>
        <pc:spChg chg="del">
          <ac:chgData name="Kabanje, Kiana (MIL)" userId="c58bb0bd-8a15-45be-a6a0-b18c3ac473e2" providerId="ADAL" clId="{B36DE120-C463-4F3E-ADAD-38C7F21BF096}" dt="2020-12-09T23:17:30.651" v="32" actId="478"/>
          <ac:spMkLst>
            <pc:docMk/>
            <pc:sldMk cId="2711980768" sldId="268"/>
            <ac:spMk id="3" creationId="{EF6B80E2-8DC8-4121-B003-59F889AA74CF}"/>
          </ac:spMkLst>
        </pc:spChg>
        <pc:spChg chg="del mod">
          <ac:chgData name="Kabanje, Kiana (MIL)" userId="c58bb0bd-8a15-45be-a6a0-b18c3ac473e2" providerId="ADAL" clId="{B36DE120-C463-4F3E-ADAD-38C7F21BF096}" dt="2020-12-09T23:17:29.207" v="31" actId="478"/>
          <ac:spMkLst>
            <pc:docMk/>
            <pc:sldMk cId="2711980768" sldId="268"/>
            <ac:spMk id="4" creationId="{5FF2F00C-571C-4A17-BC8D-00B7C4EAC0D2}"/>
          </ac:spMkLst>
        </pc:spChg>
        <pc:spChg chg="add del mod">
          <ac:chgData name="Kabanje, Kiana (MIL)" userId="c58bb0bd-8a15-45be-a6a0-b18c3ac473e2" providerId="ADAL" clId="{B36DE120-C463-4F3E-ADAD-38C7F21BF096}" dt="2020-12-09T23:17:32.241" v="33" actId="478"/>
          <ac:spMkLst>
            <pc:docMk/>
            <pc:sldMk cId="2711980768" sldId="268"/>
            <ac:spMk id="6" creationId="{FD778239-9DD2-474A-889F-4D2CAD045531}"/>
          </ac:spMkLst>
        </pc:spChg>
        <pc:picChg chg="add mod">
          <ac:chgData name="Kabanje, Kiana (MIL)" userId="c58bb0bd-8a15-45be-a6a0-b18c3ac473e2" providerId="ADAL" clId="{B36DE120-C463-4F3E-ADAD-38C7F21BF096}" dt="2020-12-09T23:17:19.147" v="28"/>
          <ac:picMkLst>
            <pc:docMk/>
            <pc:sldMk cId="2711980768" sldId="268"/>
            <ac:picMk id="7" creationId="{D88F9DE9-EA87-49F3-9373-34FECF13363B}"/>
          </ac:picMkLst>
        </pc:picChg>
        <pc:picChg chg="add del mod">
          <ac:chgData name="Kabanje, Kiana (MIL)" userId="c58bb0bd-8a15-45be-a6a0-b18c3ac473e2" providerId="ADAL" clId="{B36DE120-C463-4F3E-ADAD-38C7F21BF096}" dt="2020-12-09T23:20:48.175" v="64" actId="21"/>
          <ac:picMkLst>
            <pc:docMk/>
            <pc:sldMk cId="2711980768" sldId="268"/>
            <ac:picMk id="10" creationId="{C4B23165-362B-4D61-B20B-C5D922AD9937}"/>
          </ac:picMkLst>
        </pc:picChg>
        <pc:picChg chg="add del mod">
          <ac:chgData name="Kabanje, Kiana (MIL)" userId="c58bb0bd-8a15-45be-a6a0-b18c3ac473e2" providerId="ADAL" clId="{B36DE120-C463-4F3E-ADAD-38C7F21BF096}" dt="2020-12-09T23:20:48.175" v="64" actId="21"/>
          <ac:picMkLst>
            <pc:docMk/>
            <pc:sldMk cId="2711980768" sldId="268"/>
            <ac:picMk id="12" creationId="{3006AF3F-625B-404C-A85C-55CBE0D46D05}"/>
          </ac:picMkLst>
        </pc:picChg>
        <pc:picChg chg="del">
          <ac:chgData name="Kabanje, Kiana (MIL)" userId="c58bb0bd-8a15-45be-a6a0-b18c3ac473e2" providerId="ADAL" clId="{B36DE120-C463-4F3E-ADAD-38C7F21BF096}" dt="2020-12-09T23:17:18.830" v="27" actId="478"/>
          <ac:picMkLst>
            <pc:docMk/>
            <pc:sldMk cId="2711980768" sldId="268"/>
            <ac:picMk id="15" creationId="{27BE126A-DC78-49AA-B25F-C027740B254D}"/>
          </ac:picMkLst>
        </pc:picChg>
      </pc:sldChg>
    </pc:docChg>
  </pc:docChgLst>
  <pc:docChgLst>
    <pc:chgData name="Kabanje, Kiana (MIL)" userId="c58bb0bd-8a15-45be-a6a0-b18c3ac473e2" providerId="ADAL" clId="{7142658B-50C3-4269-9AB6-BEFB39E47A2D}"/>
    <pc:docChg chg="delSld modSld">
      <pc:chgData name="Kabanje, Kiana (MIL)" userId="c58bb0bd-8a15-45be-a6a0-b18c3ac473e2" providerId="ADAL" clId="{7142658B-50C3-4269-9AB6-BEFB39E47A2D}" dt="2021-01-06T18:54:28.232" v="44" actId="47"/>
      <pc:docMkLst>
        <pc:docMk/>
      </pc:docMkLst>
      <pc:sldChg chg="modSp">
        <pc:chgData name="Kabanje, Kiana (MIL)" userId="c58bb0bd-8a15-45be-a6a0-b18c3ac473e2" providerId="ADAL" clId="{7142658B-50C3-4269-9AB6-BEFB39E47A2D}" dt="2021-01-06T18:53:40.382" v="38" actId="20577"/>
        <pc:sldMkLst>
          <pc:docMk/>
          <pc:sldMk cId="1102895818" sldId="256"/>
        </pc:sldMkLst>
        <pc:spChg chg="mod">
          <ac:chgData name="Kabanje, Kiana (MIL)" userId="c58bb0bd-8a15-45be-a6a0-b18c3ac473e2" providerId="ADAL" clId="{7142658B-50C3-4269-9AB6-BEFB39E47A2D}" dt="2021-01-06T18:53:40.382" v="38" actId="20577"/>
          <ac:spMkLst>
            <pc:docMk/>
            <pc:sldMk cId="1102895818" sldId="256"/>
            <ac:spMk id="4" creationId="{9264FB81-3355-4B16-A2B5-3B9BEB9DC8E8}"/>
          </ac:spMkLst>
        </pc:spChg>
      </pc:sldChg>
      <pc:sldChg chg="del">
        <pc:chgData name="Kabanje, Kiana (MIL)" userId="c58bb0bd-8a15-45be-a6a0-b18c3ac473e2" providerId="ADAL" clId="{7142658B-50C3-4269-9AB6-BEFB39E47A2D}" dt="2021-01-06T18:54:28.232" v="44" actId="47"/>
        <pc:sldMkLst>
          <pc:docMk/>
          <pc:sldMk cId="1085431678" sldId="259"/>
        </pc:sldMkLst>
      </pc:sldChg>
      <pc:sldChg chg="modSp mod">
        <pc:chgData name="Kabanje, Kiana (MIL)" userId="c58bb0bd-8a15-45be-a6a0-b18c3ac473e2" providerId="ADAL" clId="{7142658B-50C3-4269-9AB6-BEFB39E47A2D}" dt="2021-01-06T18:54:22.043" v="43" actId="1076"/>
        <pc:sldMkLst>
          <pc:docMk/>
          <pc:sldMk cId="3540604319" sldId="266"/>
        </pc:sldMkLst>
        <pc:spChg chg="mod">
          <ac:chgData name="Kabanje, Kiana (MIL)" userId="c58bb0bd-8a15-45be-a6a0-b18c3ac473e2" providerId="ADAL" clId="{7142658B-50C3-4269-9AB6-BEFB39E47A2D}" dt="2021-01-06T18:54:22.043" v="43" actId="1076"/>
          <ac:spMkLst>
            <pc:docMk/>
            <pc:sldMk cId="3540604319" sldId="266"/>
            <ac:spMk id="4" creationId="{779320B3-3130-43A5-9A52-8C9C3DE27EE6}"/>
          </ac:spMkLst>
        </pc:spChg>
        <pc:picChg chg="mod">
          <ac:chgData name="Kabanje, Kiana (MIL)" userId="c58bb0bd-8a15-45be-a6a0-b18c3ac473e2" providerId="ADAL" clId="{7142658B-50C3-4269-9AB6-BEFB39E47A2D}" dt="2021-01-06T18:54:09.878" v="41" actId="1076"/>
          <ac:picMkLst>
            <pc:docMk/>
            <pc:sldMk cId="3540604319" sldId="266"/>
            <ac:picMk id="2" creationId="{AFAE6C2F-0142-4345-B566-CBAEC35F81F8}"/>
          </ac:picMkLst>
        </pc:picChg>
      </pc:sldChg>
    </pc:docChg>
  </pc:docChgLst>
  <pc:docChgLst>
    <pc:chgData name="Kabanje, Kiana (MIL)" userId="c58bb0bd-8a15-45be-a6a0-b18c3ac473e2" providerId="ADAL" clId="{8AFD98BE-88BB-4B38-8BE5-7C99BF1C53CE}"/>
    <pc:docChg chg="custSel modSld">
      <pc:chgData name="Kabanje, Kiana (MIL)" userId="c58bb0bd-8a15-45be-a6a0-b18c3ac473e2" providerId="ADAL" clId="{8AFD98BE-88BB-4B38-8BE5-7C99BF1C53CE}" dt="2020-12-01T18:49:52.622" v="55" actId="207"/>
      <pc:docMkLst>
        <pc:docMk/>
      </pc:docMkLst>
      <pc:sldChg chg="addSp delSp mod">
        <pc:chgData name="Kabanje, Kiana (MIL)" userId="c58bb0bd-8a15-45be-a6a0-b18c3ac473e2" providerId="ADAL" clId="{8AFD98BE-88BB-4B38-8BE5-7C99BF1C53CE}" dt="2020-12-01T18:47:35.887" v="1" actId="478"/>
        <pc:sldMkLst>
          <pc:docMk/>
          <pc:sldMk cId="837526182" sldId="258"/>
        </pc:sldMkLst>
        <pc:spChg chg="add del">
          <ac:chgData name="Kabanje, Kiana (MIL)" userId="c58bb0bd-8a15-45be-a6a0-b18c3ac473e2" providerId="ADAL" clId="{8AFD98BE-88BB-4B38-8BE5-7C99BF1C53CE}" dt="2020-12-01T18:47:35.887" v="1" actId="478"/>
          <ac:spMkLst>
            <pc:docMk/>
            <pc:sldMk cId="837526182" sldId="258"/>
            <ac:spMk id="2" creationId="{ED2E33BB-4281-4539-9FE6-C62A71A519DF}"/>
          </ac:spMkLst>
        </pc:spChg>
      </pc:sldChg>
      <pc:sldChg chg="modSp mod">
        <pc:chgData name="Kabanje, Kiana (MIL)" userId="c58bb0bd-8a15-45be-a6a0-b18c3ac473e2" providerId="ADAL" clId="{8AFD98BE-88BB-4B38-8BE5-7C99BF1C53CE}" dt="2020-12-01T18:49:52.622" v="55" actId="207"/>
        <pc:sldMkLst>
          <pc:docMk/>
          <pc:sldMk cId="1085431678" sldId="259"/>
        </pc:sldMkLst>
        <pc:spChg chg="mod">
          <ac:chgData name="Kabanje, Kiana (MIL)" userId="c58bb0bd-8a15-45be-a6a0-b18c3ac473e2" providerId="ADAL" clId="{8AFD98BE-88BB-4B38-8BE5-7C99BF1C53CE}" dt="2020-12-01T18:49:52.622" v="55" actId="207"/>
          <ac:spMkLst>
            <pc:docMk/>
            <pc:sldMk cId="1085431678" sldId="259"/>
            <ac:spMk id="3" creationId="{ECE905D2-BFD0-46FA-8569-8B0EF6CE5A67}"/>
          </ac:spMkLst>
        </pc:spChg>
        <pc:spChg chg="mod">
          <ac:chgData name="Kabanje, Kiana (MIL)" userId="c58bb0bd-8a15-45be-a6a0-b18c3ac473e2" providerId="ADAL" clId="{8AFD98BE-88BB-4B38-8BE5-7C99BF1C53CE}" dt="2020-12-01T18:49:15.397" v="53" actId="113"/>
          <ac:spMkLst>
            <pc:docMk/>
            <pc:sldMk cId="1085431678" sldId="259"/>
            <ac:spMk id="4" creationId="{75904933-DB9C-4340-AF8E-6706D20BAF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38FE-D439-4B74-B6DE-4ABAAEDBE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3F7E9-D3AD-443F-8425-B2D857A89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DB5DD-EE78-4A62-8EEF-3C8CA178D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1AFB3-9746-4617-8E82-4267A085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E7ECE-E7FC-4227-8571-415046E7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7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663DC-DC2F-42C3-9B15-DDC6D8A9D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89454-E3B4-4479-BC05-573A0C0788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CF76E-CAA8-4E26-9567-0B5734520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6047E-A723-498E-9BA8-651010AF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72D57-7B39-4D24-BFEE-001AD483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9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84D2D-6BAD-4A61-8E27-310132A0E5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EEF998-0632-4477-A92B-B42C3D9CC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C9A4F-8A81-4C4D-B492-1464BC968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0FD23-7561-4D6E-9974-A40B4DA1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27F0F-B260-4128-A031-484A2EF9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66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A0AD8-3E13-4B62-80FB-C083063C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15B3C-523C-4F45-8885-67B391C31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8673-ECC4-4E19-B488-6DC01E17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3E6CC-B1ED-4623-9A09-A8ED308B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994A9-D95F-406F-8D9B-ECE0C6ED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0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7FAF-61F0-42F4-A7AD-E8B62DC5E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338B0-46E3-42F7-B9D5-959191461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9410-E12E-430B-83B0-0AEA6E5A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9AFE6-44BE-411E-B222-66832AB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9B948-AA30-4AF4-A2C6-640290F4B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30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CE429-71CB-40C3-BBF8-67724FF9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BC0E3-8C56-465B-931E-5D0BB13092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A35C0-B58D-4CB9-B74A-1B0EF7616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381B5-FFF0-44FD-81A3-9CD37E87A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F5184-7F8B-4D2E-9D81-0CEB811C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25384-A7D2-4501-8DE7-EC2A07AF3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2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052A8-276E-4C56-AD76-1D9DD7706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A2912-94BE-49B8-9002-05FD77F83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A1127-BBDE-45DA-B85A-9499825D8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06ED4-1844-448B-BC8C-BACD290256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1F840B-F655-4C83-A742-D68C9A649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DEC49-1279-4544-961D-1B612CC8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9CC89F-8614-4587-8D42-68B14E39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B5DB7-12A8-4D25-9A1E-2E5FFFB7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61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05EE-93AE-4FD0-B49B-96F73A99F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61C33B-9068-447F-9A8D-4F5E922E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30948-0AC8-435C-9527-F32CF0F3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02915-2D26-4C89-903E-A6D62FEB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F51576-BAF6-4A75-A646-B4B1A5264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A23C5-BD1A-4419-BA44-273C05AB8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B8FFF-9531-44E6-8EF3-C71C8228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9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33331-68D0-42B7-997B-2CBFC98AB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1DA71-184F-4249-A265-F532DE191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0D3C8-C9DB-461D-B8A0-0C2434083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FC258-EE1E-4C08-8FC9-EF097F98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5295A-5E78-4106-95B1-D62D3692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98480-A8B2-4059-8114-25C5D5525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2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740C-4AD3-4FAD-B1E4-E5027B6F8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1A43A9-E917-4119-B758-D3C26BB527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8F3893-0ED5-4891-8939-5605BDCBB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22D503-51AE-41B1-BC59-E01D1425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4ACD0-6D9D-4891-BE05-6892858F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59966-0727-4E2B-85A3-AF23821F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5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106F5-DE75-4701-B304-3A7345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165BC-8866-4DCB-B7D6-94C7C3D22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7A581-52AC-476C-86B1-E0AD0A580E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C696B-260F-4771-AB57-147C07FC840B}" type="datetimeFigureOut">
              <a:rPr lang="en-US" smtClean="0"/>
              <a:t>1/6/2021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9070-9540-4601-AFF8-991CA3F6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6197D-E8AC-4AF2-BE03-7355BC913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337A6-D9AE-4BB4-AE74-D5AE1A47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447D2ACE-C782-4B06-8440-BBDFCE9AC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7536" y="5567760"/>
            <a:ext cx="9490464" cy="8578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C39BA7-1FD5-4FAC-B391-A2BC66B7F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41633"/>
            <a:ext cx="8813074" cy="771614"/>
          </a:xfrm>
        </p:spPr>
        <p:txBody>
          <a:bodyPr>
            <a:normAutofit fontScale="90000"/>
          </a:bodyPr>
          <a:lstStyle/>
          <a:p>
            <a:r>
              <a:rPr lang="en-US" dirty="0"/>
              <a:t>Store Water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0662" y="0"/>
            <a:ext cx="3215681" cy="201950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C466F84C-253E-4BDA-8A76-65405756A05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63101" y="1163427"/>
            <a:ext cx="4265798" cy="426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46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33262CB-F4C8-43B0-9D47-ED7B10AEDA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22819" y="0"/>
            <a:ext cx="9320169" cy="244291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28688CC-38B1-455F-BEB0-E42024BC5C3A}"/>
              </a:ext>
            </a:extLst>
          </p:cNvPr>
          <p:cNvSpPr txBox="1"/>
          <p:nvPr/>
        </p:nvSpPr>
        <p:spPr>
          <a:xfrm>
            <a:off x="1253765" y="2516957"/>
            <a:ext cx="101243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How much water do you think you should store per person in your family for 2 weeks?</a:t>
            </a:r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64FB81-3355-4B16-A2B5-3B9BEB9DC8E8}"/>
              </a:ext>
            </a:extLst>
          </p:cNvPr>
          <p:cNvSpPr txBox="1"/>
          <p:nvPr/>
        </p:nvSpPr>
        <p:spPr>
          <a:xfrm>
            <a:off x="1253765" y="3883843"/>
            <a:ext cx="977559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Answer:  </a:t>
            </a:r>
            <a:r>
              <a:rPr lang="en-US" sz="2800" dirty="0"/>
              <a:t>For your household, we recommend at least two weeks’ worth of water – one gallon per person and pet per day for drinking, cooking and hygiene needs. </a:t>
            </a:r>
          </a:p>
        </p:txBody>
      </p:sp>
    </p:spTree>
    <p:extLst>
      <p:ext uri="{BB962C8B-B14F-4D97-AF65-F5344CB8AC3E}">
        <p14:creationId xmlns:p14="http://schemas.microsoft.com/office/powerpoint/2010/main" val="110289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C25016C4-A568-4E24-BE2D-AEE247731D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 flipH="1">
            <a:off x="8638530" y="1734998"/>
            <a:ext cx="3200099" cy="4327406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880F4F-8A79-4AFB-9560-E14AA7064AC3}"/>
              </a:ext>
            </a:extLst>
          </p:cNvPr>
          <p:cNvSpPr txBox="1"/>
          <p:nvPr/>
        </p:nvSpPr>
        <p:spPr>
          <a:xfrm>
            <a:off x="9916882" y="1777372"/>
            <a:ext cx="1259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accent1"/>
                </a:solidFill>
              </a:rPr>
              <a:t>TIP: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37D8ACE-DD7B-4D1F-A995-9BC445E378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32979" y="102315"/>
            <a:ext cx="6228979" cy="163268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28E36BB-7BF7-45F9-9673-ACB55A8CCBDD}"/>
              </a:ext>
            </a:extLst>
          </p:cNvPr>
          <p:cNvSpPr txBox="1"/>
          <p:nvPr/>
        </p:nvSpPr>
        <p:spPr>
          <a:xfrm>
            <a:off x="9351390" y="2485258"/>
            <a:ext cx="231899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Purify water by adding 5-8.5% bleach.  </a:t>
            </a:r>
          </a:p>
          <a:p>
            <a:endParaRPr lang="en-US" sz="2000" dirty="0"/>
          </a:p>
          <a:p>
            <a:r>
              <a:rPr lang="en-US" sz="2000" dirty="0"/>
              <a:t>For 1 gallon of water add either: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8 drops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½ ml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1/8 teaspoon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C402CB-0063-4B4F-921A-CB86AF49A465}"/>
              </a:ext>
            </a:extLst>
          </p:cNvPr>
          <p:cNvSpPr txBox="1"/>
          <p:nvPr/>
        </p:nvSpPr>
        <p:spPr>
          <a:xfrm>
            <a:off x="545810" y="1664251"/>
            <a:ext cx="82167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What containers should I use?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Plastic containers with a screw-cap lid, such as two-liter</a:t>
            </a:r>
          </a:p>
          <a:p>
            <a:pPr lvl="1"/>
            <a:r>
              <a:rPr lang="en-US" sz="2400" dirty="0"/>
              <a:t>soda pop bottles or food-grade plastic jugs, work great.</a:t>
            </a:r>
          </a:p>
          <a:p>
            <a:pPr lvl="1"/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Don’t use glass bottles or old bleach bottles (or any container</a:t>
            </a:r>
          </a:p>
          <a:p>
            <a:pPr lvl="1"/>
            <a:r>
              <a:rPr lang="en-US" sz="2400" dirty="0"/>
              <a:t>that has held a toxic substance).</a:t>
            </a:r>
          </a:p>
          <a:p>
            <a:pPr lvl="1"/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Avoid the use of plastic milk jugs. (They are difficult to seal</a:t>
            </a:r>
          </a:p>
          <a:p>
            <a:pPr lvl="1"/>
            <a:r>
              <a:rPr lang="en-US" sz="2400" dirty="0"/>
              <a:t>tightly, and their plastic becomes very fragile and brittle over</a:t>
            </a:r>
          </a:p>
          <a:p>
            <a:pPr lvl="1"/>
            <a:r>
              <a:rPr lang="en-US" sz="2400" dirty="0"/>
              <a:t>time).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37526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72DA4F3B-0E9C-4527-85C1-FFDA169E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641" y="5798309"/>
            <a:ext cx="1468120" cy="9220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B62E05B-01FE-4079-903C-2F87A66F5A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2979" y="102315"/>
            <a:ext cx="6228979" cy="163268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FAE6C2F-0142-4345-B566-CBAEC35F81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4551" y="2756989"/>
            <a:ext cx="6554456" cy="297825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7AC1820-2B88-4F20-8A4A-66A7518FFB1A}"/>
              </a:ext>
            </a:extLst>
          </p:cNvPr>
          <p:cNvSpPr txBox="1"/>
          <p:nvPr/>
        </p:nvSpPr>
        <p:spPr>
          <a:xfrm>
            <a:off x="353506" y="1599036"/>
            <a:ext cx="44023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Boiling is the surest method to kill disease-causing organisms, including viruses, bacteria, and parasites.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9320B3-3130-43A5-9A52-8C9C3DE27EE6}"/>
              </a:ext>
            </a:extLst>
          </p:cNvPr>
          <p:cNvSpPr txBox="1"/>
          <p:nvPr/>
        </p:nvSpPr>
        <p:spPr>
          <a:xfrm>
            <a:off x="7933126" y="1537795"/>
            <a:ext cx="409123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Distillation –</a:t>
            </a:r>
          </a:p>
          <a:p>
            <a:r>
              <a:rPr lang="en-US" sz="2400" dirty="0"/>
              <a:t>1. Fill a pot halfway with water.</a:t>
            </a:r>
          </a:p>
          <a:p>
            <a:r>
              <a:rPr lang="en-US" sz="2400" dirty="0"/>
              <a:t>2. Tie a cup to the handle on the pot’s lid so that the cup will hang right-side up when the lid is placed upside-down on the pot (make sure the cup is not</a:t>
            </a:r>
          </a:p>
          <a:p>
            <a:r>
              <a:rPr lang="en-US" sz="2400" dirty="0"/>
              <a:t>dangling in the water).</a:t>
            </a:r>
          </a:p>
          <a:p>
            <a:r>
              <a:rPr lang="en-US" sz="2400" dirty="0"/>
              <a:t>3. Boil the water for 20 minutes. The water that drips from the lid into the cup is distilled.</a:t>
            </a:r>
          </a:p>
        </p:txBody>
      </p:sp>
    </p:spTree>
    <p:extLst>
      <p:ext uri="{BB962C8B-B14F-4D97-AF65-F5344CB8AC3E}">
        <p14:creationId xmlns:p14="http://schemas.microsoft.com/office/powerpoint/2010/main" val="35406043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d781a350-b532-46e9-a2f1-e926c3377e60"/>
</p:tagLst>
</file>

<file path=ppt/theme/theme1.xml><?xml version="1.0" encoding="utf-8"?>
<a:theme xmlns:a="http://schemas.openxmlformats.org/drawingml/2006/main" name="Office Theme">
  <a:themeElements>
    <a:clrScheme name="PIY">
      <a:dk1>
        <a:srgbClr val="3A2A24"/>
      </a:dk1>
      <a:lt1>
        <a:srgbClr val="FFF8D7"/>
      </a:lt1>
      <a:dk2>
        <a:srgbClr val="29353A"/>
      </a:dk2>
      <a:lt2>
        <a:srgbClr val="AFD8DB"/>
      </a:lt2>
      <a:accent1>
        <a:srgbClr val="02466B"/>
      </a:accent1>
      <a:accent2>
        <a:srgbClr val="0060A2"/>
      </a:accent2>
      <a:accent3>
        <a:srgbClr val="067E9C"/>
      </a:accent3>
      <a:accent4>
        <a:srgbClr val="DC5E26"/>
      </a:accent4>
      <a:accent5>
        <a:srgbClr val="F89A2C"/>
      </a:accent5>
      <a:accent6>
        <a:srgbClr val="35B57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243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Store Water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Kabanje, Kiana (MIL)</dc:creator>
  <cp:lastModifiedBy>Kabanje, Kiana (MIL)</cp:lastModifiedBy>
  <cp:revision>15</cp:revision>
  <dcterms:created xsi:type="dcterms:W3CDTF">2020-11-16T18:09:18Z</dcterms:created>
  <dcterms:modified xsi:type="dcterms:W3CDTF">2021-01-06T18:54:38Z</dcterms:modified>
</cp:coreProperties>
</file>