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6" r:id="rId4"/>
    <p:sldId id="258" r:id="rId5"/>
    <p:sldId id="267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6ED8D2-3E20-4D4C-B179-8F93AEAAEA07}" v="3" dt="2021-03-09T17:50:42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1E6ED8D2-3E20-4D4C-B179-8F93AEAAEA07}"/>
    <pc:docChg chg="mod delSld">
      <pc:chgData name="Kabanje, Kiana (MIL)" userId="c58bb0bd-8a15-45be-a6a0-b18c3ac473e2" providerId="ADAL" clId="{1E6ED8D2-3E20-4D4C-B179-8F93AEAAEA07}" dt="2021-03-09T17:50:40.757" v="1" actId="47"/>
      <pc:docMkLst>
        <pc:docMk/>
      </pc:docMkLst>
      <pc:sldChg chg="del">
        <pc:chgData name="Kabanje, Kiana (MIL)" userId="c58bb0bd-8a15-45be-a6a0-b18c3ac473e2" providerId="ADAL" clId="{1E6ED8D2-3E20-4D4C-B179-8F93AEAAEA07}" dt="2021-03-09T17:50:40.757" v="1" actId="47"/>
        <pc:sldMkLst>
          <pc:docMk/>
          <pc:sldMk cId="1085431678" sldId="259"/>
        </pc:sldMkLst>
      </pc:sldChg>
    </pc:docChg>
  </pc:docChgLst>
  <pc:docChgLst>
    <pc:chgData name="Kabanje, Kiana (MIL)" userId="c58bb0bd-8a15-45be-a6a0-b18c3ac473e2" providerId="ADAL" clId="{8AFD98BE-88BB-4B38-8BE5-7C99BF1C53CE}"/>
    <pc:docChg chg="custSel modSld">
      <pc:chgData name="Kabanje, Kiana (MIL)" userId="c58bb0bd-8a15-45be-a6a0-b18c3ac473e2" providerId="ADAL" clId="{8AFD98BE-88BB-4B38-8BE5-7C99BF1C53CE}" dt="2020-12-01T18:49:52.622" v="55" actId="207"/>
      <pc:docMkLst>
        <pc:docMk/>
      </pc:docMkLst>
      <pc:sldChg chg="addSp delSp mod">
        <pc:chgData name="Kabanje, Kiana (MIL)" userId="c58bb0bd-8a15-45be-a6a0-b18c3ac473e2" providerId="ADAL" clId="{8AFD98BE-88BB-4B38-8BE5-7C99BF1C53CE}" dt="2020-12-01T18:47:35.887" v="1" actId="478"/>
        <pc:sldMkLst>
          <pc:docMk/>
          <pc:sldMk cId="837526182" sldId="258"/>
        </pc:sldMkLst>
        <pc:spChg chg="add del">
          <ac:chgData name="Kabanje, Kiana (MIL)" userId="c58bb0bd-8a15-45be-a6a0-b18c3ac473e2" providerId="ADAL" clId="{8AFD98BE-88BB-4B38-8BE5-7C99BF1C53CE}" dt="2020-12-01T18:47:35.887" v="1" actId="478"/>
          <ac:spMkLst>
            <pc:docMk/>
            <pc:sldMk cId="837526182" sldId="258"/>
            <ac:spMk id="2" creationId="{ED2E33BB-4281-4539-9FE6-C62A71A519DF}"/>
          </ac:spMkLst>
        </pc:spChg>
      </pc:sldChg>
      <pc:sldChg chg="modSp mod">
        <pc:chgData name="Kabanje, Kiana (MIL)" userId="c58bb0bd-8a15-45be-a6a0-b18c3ac473e2" providerId="ADAL" clId="{8AFD98BE-88BB-4B38-8BE5-7C99BF1C53CE}" dt="2020-12-01T18:49:52.622" v="55" actId="207"/>
        <pc:sldMkLst>
          <pc:docMk/>
          <pc:sldMk cId="1085431678" sldId="259"/>
        </pc:sldMkLst>
        <pc:spChg chg="mod">
          <ac:chgData name="Kabanje, Kiana (MIL)" userId="c58bb0bd-8a15-45be-a6a0-b18c3ac473e2" providerId="ADAL" clId="{8AFD98BE-88BB-4B38-8BE5-7C99BF1C53CE}" dt="2020-12-01T18:49:52.622" v="55" actId="207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8AFD98BE-88BB-4B38-8BE5-7C99BF1C53CE}" dt="2020-12-01T18:49:15.397" v="53" actId="113"/>
          <ac:spMkLst>
            <pc:docMk/>
            <pc:sldMk cId="1085431678" sldId="259"/>
            <ac:spMk id="4" creationId="{75904933-DB9C-4340-AF8E-6706D20BAFDF}"/>
          </ac:spMkLst>
        </pc:spChg>
      </pc:sldChg>
    </pc:docChg>
  </pc:docChgLst>
  <pc:docChgLst>
    <pc:chgData name="Kabanje, Kiana (MIL)" userId="c58bb0bd-8a15-45be-a6a0-b18c3ac473e2" providerId="ADAL" clId="{291049E1-6221-4C46-B951-500139FA29A8}"/>
    <pc:docChg chg="undo custSel delSld modSld">
      <pc:chgData name="Kabanje, Kiana (MIL)" userId="c58bb0bd-8a15-45be-a6a0-b18c3ac473e2" providerId="ADAL" clId="{291049E1-6221-4C46-B951-500139FA29A8}" dt="2020-12-09T23:44:45.435" v="93" actId="20577"/>
      <pc:docMkLst>
        <pc:docMk/>
      </pc:docMkLst>
      <pc:sldChg chg="addSp delSp modSp mod addAnim delAnim">
        <pc:chgData name="Kabanje, Kiana (MIL)" userId="c58bb0bd-8a15-45be-a6a0-b18c3ac473e2" providerId="ADAL" clId="{291049E1-6221-4C46-B951-500139FA29A8}" dt="2020-12-09T23:40:42.307" v="44" actId="478"/>
        <pc:sldMkLst>
          <pc:docMk/>
          <pc:sldMk cId="1102895818" sldId="256"/>
        </pc:sldMkLst>
        <pc:spChg chg="del">
          <ac:chgData name="Kabanje, Kiana (MIL)" userId="c58bb0bd-8a15-45be-a6a0-b18c3ac473e2" providerId="ADAL" clId="{291049E1-6221-4C46-B951-500139FA29A8}" dt="2020-12-09T23:40:38.080" v="41" actId="478"/>
          <ac:spMkLst>
            <pc:docMk/>
            <pc:sldMk cId="1102895818" sldId="256"/>
            <ac:spMk id="3" creationId="{EF6B80E2-8DC8-4121-B003-59F889AA74CF}"/>
          </ac:spMkLst>
        </pc:spChg>
        <pc:spChg chg="add del">
          <ac:chgData name="Kabanje, Kiana (MIL)" userId="c58bb0bd-8a15-45be-a6a0-b18c3ac473e2" providerId="ADAL" clId="{291049E1-6221-4C46-B951-500139FA29A8}" dt="2020-12-09T23:40:41.139" v="43" actId="478"/>
          <ac:spMkLst>
            <pc:docMk/>
            <pc:sldMk cId="1102895818" sldId="256"/>
            <ac:spMk id="4" creationId="{5FF2F00C-571C-4A17-BC8D-00B7C4EAC0D2}"/>
          </ac:spMkLst>
        </pc:spChg>
        <pc:spChg chg="add del">
          <ac:chgData name="Kabanje, Kiana (MIL)" userId="c58bb0bd-8a15-45be-a6a0-b18c3ac473e2" providerId="ADAL" clId="{291049E1-6221-4C46-B951-500139FA29A8}" dt="2020-12-09T23:40:42.307" v="44" actId="478"/>
          <ac:spMkLst>
            <pc:docMk/>
            <pc:sldMk cId="1102895818" sldId="256"/>
            <ac:spMk id="6" creationId="{48C054CA-8274-42BC-B879-C5B27BB551BF}"/>
          </ac:spMkLst>
        </pc:spChg>
        <pc:spChg chg="add del mod">
          <ac:chgData name="Kabanje, Kiana (MIL)" userId="c58bb0bd-8a15-45be-a6a0-b18c3ac473e2" providerId="ADAL" clId="{291049E1-6221-4C46-B951-500139FA29A8}" dt="2020-12-09T23:40:39.934" v="42" actId="478"/>
          <ac:spMkLst>
            <pc:docMk/>
            <pc:sldMk cId="1102895818" sldId="256"/>
            <ac:spMk id="7" creationId="{7040F59C-6FB7-4E65-AC5F-373A4CBD888D}"/>
          </ac:spMkLst>
        </pc:spChg>
        <pc:picChg chg="add del mod">
          <ac:chgData name="Kabanje, Kiana (MIL)" userId="c58bb0bd-8a15-45be-a6a0-b18c3ac473e2" providerId="ADAL" clId="{291049E1-6221-4C46-B951-500139FA29A8}" dt="2020-12-09T23:40:34.876" v="40" actId="478"/>
          <ac:picMkLst>
            <pc:docMk/>
            <pc:sldMk cId="1102895818" sldId="256"/>
            <ac:picMk id="2" creationId="{490C1241-BD19-47A9-8B18-5325B0A28E41}"/>
          </ac:picMkLst>
        </pc:picChg>
        <pc:picChg chg="del">
          <ac:chgData name="Kabanje, Kiana (MIL)" userId="c58bb0bd-8a15-45be-a6a0-b18c3ac473e2" providerId="ADAL" clId="{291049E1-6221-4C46-B951-500139FA29A8}" dt="2020-12-09T23:40:17.941" v="32" actId="478"/>
          <ac:picMkLst>
            <pc:docMk/>
            <pc:sldMk cId="1102895818" sldId="256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291049E1-6221-4C46-B951-500139FA29A8}" dt="2020-12-09T23:40:02.188" v="29" actId="1076"/>
        <pc:sldMkLst>
          <pc:docMk/>
          <pc:sldMk cId="1090469778" sldId="257"/>
        </pc:sldMkLst>
        <pc:spChg chg="mod">
          <ac:chgData name="Kabanje, Kiana (MIL)" userId="c58bb0bd-8a15-45be-a6a0-b18c3ac473e2" providerId="ADAL" clId="{291049E1-6221-4C46-B951-500139FA29A8}" dt="2020-12-09T23:38:47.978" v="19" actId="20577"/>
          <ac:spMkLst>
            <pc:docMk/>
            <pc:sldMk cId="1090469778" sldId="257"/>
            <ac:spMk id="2" creationId="{DDC39BA7-1FD5-4FAC-B391-A2BC66B7F645}"/>
          </ac:spMkLst>
        </pc:spChg>
        <pc:picChg chg="del">
          <ac:chgData name="Kabanje, Kiana (MIL)" userId="c58bb0bd-8a15-45be-a6a0-b18c3ac473e2" providerId="ADAL" clId="{291049E1-6221-4C46-B951-500139FA29A8}" dt="2020-12-09T23:39:56.977" v="26" actId="478"/>
          <ac:picMkLst>
            <pc:docMk/>
            <pc:sldMk cId="1090469778" sldId="257"/>
            <ac:picMk id="4" creationId="{D92073CE-76E0-4F44-BF83-E703CF33D126}"/>
          </ac:picMkLst>
        </pc:picChg>
        <pc:picChg chg="add del mod">
          <ac:chgData name="Kabanje, Kiana (MIL)" userId="c58bb0bd-8a15-45be-a6a0-b18c3ac473e2" providerId="ADAL" clId="{291049E1-6221-4C46-B951-500139FA29A8}" dt="2020-12-09T23:39:29.950" v="21" actId="21"/>
          <ac:picMkLst>
            <pc:docMk/>
            <pc:sldMk cId="1090469778" sldId="257"/>
            <ac:picMk id="5" creationId="{B4A73AB6-34C3-4159-9064-4EC3AE49FBEA}"/>
          </ac:picMkLst>
        </pc:picChg>
        <pc:picChg chg="add mod">
          <ac:chgData name="Kabanje, Kiana (MIL)" userId="c58bb0bd-8a15-45be-a6a0-b18c3ac473e2" providerId="ADAL" clId="{291049E1-6221-4C46-B951-500139FA29A8}" dt="2020-12-09T23:40:02.188" v="29" actId="1076"/>
          <ac:picMkLst>
            <pc:docMk/>
            <pc:sldMk cId="1090469778" sldId="257"/>
            <ac:picMk id="8" creationId="{2527219B-8D51-4F40-963C-B2EC83CA2D09}"/>
          </ac:picMkLst>
        </pc:picChg>
      </pc:sldChg>
      <pc:sldChg chg="addSp delSp modSp mod">
        <pc:chgData name="Kabanje, Kiana (MIL)" userId="c58bb0bd-8a15-45be-a6a0-b18c3ac473e2" providerId="ADAL" clId="{291049E1-6221-4C46-B951-500139FA29A8}" dt="2020-12-09T23:41:21.117" v="68"/>
        <pc:sldMkLst>
          <pc:docMk/>
          <pc:sldMk cId="837526182" sldId="258"/>
        </pc:sldMkLst>
        <pc:spChg chg="del mod">
          <ac:chgData name="Kabanje, Kiana (MIL)" userId="c58bb0bd-8a15-45be-a6a0-b18c3ac473e2" providerId="ADAL" clId="{291049E1-6221-4C46-B951-500139FA29A8}" dt="2020-12-09T23:41:21.117" v="68"/>
          <ac:spMkLst>
            <pc:docMk/>
            <pc:sldMk cId="837526182" sldId="258"/>
            <ac:spMk id="5" creationId="{F8A5FF04-ADEC-44F1-92D0-4114C21668A8}"/>
          </ac:spMkLst>
        </pc:spChg>
        <pc:spChg chg="mod">
          <ac:chgData name="Kabanje, Kiana (MIL)" userId="c58bb0bd-8a15-45be-a6a0-b18c3ac473e2" providerId="ADAL" clId="{291049E1-6221-4C46-B951-500139FA29A8}" dt="2020-12-09T23:41:20.156" v="66" actId="20577"/>
          <ac:spMkLst>
            <pc:docMk/>
            <pc:sldMk cId="837526182" sldId="258"/>
            <ac:spMk id="6" creationId="{85F03B2B-F8C1-4113-B1F7-B098B69BAB47}"/>
          </ac:spMkLst>
        </pc:spChg>
        <pc:picChg chg="add mod">
          <ac:chgData name="Kabanje, Kiana (MIL)" userId="c58bb0bd-8a15-45be-a6a0-b18c3ac473e2" providerId="ADAL" clId="{291049E1-6221-4C46-B951-500139FA29A8}" dt="2020-12-09T23:41:13.100" v="64" actId="1036"/>
          <ac:picMkLst>
            <pc:docMk/>
            <pc:sldMk cId="837526182" sldId="258"/>
            <ac:picMk id="8" creationId="{8AAED468-B27A-43DD-B557-343D24547EB8}"/>
          </ac:picMkLst>
        </pc:picChg>
        <pc:picChg chg="del">
          <ac:chgData name="Kabanje, Kiana (MIL)" userId="c58bb0bd-8a15-45be-a6a0-b18c3ac473e2" providerId="ADAL" clId="{291049E1-6221-4C46-B951-500139FA29A8}" dt="2020-12-09T23:41:07.899" v="52" actId="478"/>
          <ac:picMkLst>
            <pc:docMk/>
            <pc:sldMk cId="837526182" sldId="258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291049E1-6221-4C46-B951-500139FA29A8}" dt="2020-12-09T23:44:45.435" v="93" actId="20577"/>
        <pc:sldMkLst>
          <pc:docMk/>
          <pc:sldMk cId="1085431678" sldId="259"/>
        </pc:sldMkLst>
        <pc:spChg chg="mod">
          <ac:chgData name="Kabanje, Kiana (MIL)" userId="c58bb0bd-8a15-45be-a6a0-b18c3ac473e2" providerId="ADAL" clId="{291049E1-6221-4C46-B951-500139FA29A8}" dt="2020-12-09T23:44:41.934" v="92" actId="20577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291049E1-6221-4C46-B951-500139FA29A8}" dt="2020-12-09T23:44:45.435" v="93" actId="20577"/>
          <ac:spMkLst>
            <pc:docMk/>
            <pc:sldMk cId="1085431678" sldId="259"/>
            <ac:spMk id="4" creationId="{75904933-DB9C-4340-AF8E-6706D20BAFDF}"/>
          </ac:spMkLst>
        </pc:spChg>
        <pc:picChg chg="add mod">
          <ac:chgData name="Kabanje, Kiana (MIL)" userId="c58bb0bd-8a15-45be-a6a0-b18c3ac473e2" providerId="ADAL" clId="{291049E1-6221-4C46-B951-500139FA29A8}" dt="2020-12-09T23:44:37.111" v="89"/>
          <ac:picMkLst>
            <pc:docMk/>
            <pc:sldMk cId="1085431678" sldId="259"/>
            <ac:picMk id="6" creationId="{C008B61A-A212-4D23-A4D8-D8284FA64D66}"/>
          </ac:picMkLst>
        </pc:picChg>
        <pc:picChg chg="del">
          <ac:chgData name="Kabanje, Kiana (MIL)" userId="c58bb0bd-8a15-45be-a6a0-b18c3ac473e2" providerId="ADAL" clId="{291049E1-6221-4C46-B951-500139FA29A8}" dt="2020-12-09T23:44:35.894" v="88" actId="478"/>
          <ac:picMkLst>
            <pc:docMk/>
            <pc:sldMk cId="1085431678" sldId="259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291049E1-6221-4C46-B951-500139FA29A8}" dt="2020-12-09T23:41:32.693" v="71" actId="20577"/>
        <pc:sldMkLst>
          <pc:docMk/>
          <pc:sldMk cId="3540604319" sldId="266"/>
        </pc:sldMkLst>
        <pc:spChg chg="mod">
          <ac:chgData name="Kabanje, Kiana (MIL)" userId="c58bb0bd-8a15-45be-a6a0-b18c3ac473e2" providerId="ADAL" clId="{291049E1-6221-4C46-B951-500139FA29A8}" dt="2020-12-09T23:41:32.693" v="71" actId="20577"/>
          <ac:spMkLst>
            <pc:docMk/>
            <pc:sldMk cId="3540604319" sldId="266"/>
            <ac:spMk id="6" creationId="{85F03B2B-F8C1-4113-B1F7-B098B69BAB47}"/>
          </ac:spMkLst>
        </pc:spChg>
        <pc:picChg chg="add mod">
          <ac:chgData name="Kabanje, Kiana (MIL)" userId="c58bb0bd-8a15-45be-a6a0-b18c3ac473e2" providerId="ADAL" clId="{291049E1-6221-4C46-B951-500139FA29A8}" dt="2020-12-09T23:41:28.196" v="70"/>
          <ac:picMkLst>
            <pc:docMk/>
            <pc:sldMk cId="3540604319" sldId="266"/>
            <ac:picMk id="5" creationId="{65CC33B9-14AC-4143-8DC1-B94DA8DE7888}"/>
          </ac:picMkLst>
        </pc:picChg>
        <pc:picChg chg="del">
          <ac:chgData name="Kabanje, Kiana (MIL)" userId="c58bb0bd-8a15-45be-a6a0-b18c3ac473e2" providerId="ADAL" clId="{291049E1-6221-4C46-B951-500139FA29A8}" dt="2020-12-09T23:41:27.850" v="69" actId="478"/>
          <ac:picMkLst>
            <pc:docMk/>
            <pc:sldMk cId="3540604319" sldId="266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291049E1-6221-4C46-B951-500139FA29A8}" dt="2020-12-09T23:44:30.335" v="87" actId="1076"/>
        <pc:sldMkLst>
          <pc:docMk/>
          <pc:sldMk cId="171048108" sldId="267"/>
        </pc:sldMkLst>
        <pc:spChg chg="mod">
          <ac:chgData name="Kabanje, Kiana (MIL)" userId="c58bb0bd-8a15-45be-a6a0-b18c3ac473e2" providerId="ADAL" clId="{291049E1-6221-4C46-B951-500139FA29A8}" dt="2020-12-09T23:41:46.097" v="74" actId="20577"/>
          <ac:spMkLst>
            <pc:docMk/>
            <pc:sldMk cId="171048108" sldId="267"/>
            <ac:spMk id="6" creationId="{85F03B2B-F8C1-4113-B1F7-B098B69BAB47}"/>
          </ac:spMkLst>
        </pc:spChg>
        <pc:picChg chg="add mod">
          <ac:chgData name="Kabanje, Kiana (MIL)" userId="c58bb0bd-8a15-45be-a6a0-b18c3ac473e2" providerId="ADAL" clId="{291049E1-6221-4C46-B951-500139FA29A8}" dt="2020-12-09T23:44:30.335" v="87" actId="1076"/>
          <ac:picMkLst>
            <pc:docMk/>
            <pc:sldMk cId="171048108" sldId="267"/>
            <ac:picMk id="3" creationId="{A22F6EE9-771F-4DED-8894-DA8483AB0CDA}"/>
          </ac:picMkLst>
        </pc:picChg>
        <pc:picChg chg="add mod">
          <ac:chgData name="Kabanje, Kiana (MIL)" userId="c58bb0bd-8a15-45be-a6a0-b18c3ac473e2" providerId="ADAL" clId="{291049E1-6221-4C46-B951-500139FA29A8}" dt="2020-12-09T23:41:42.880" v="73"/>
          <ac:picMkLst>
            <pc:docMk/>
            <pc:sldMk cId="171048108" sldId="267"/>
            <ac:picMk id="5" creationId="{0CE556C0-8324-40D3-99C0-C03A1B0423FE}"/>
          </ac:picMkLst>
        </pc:picChg>
        <pc:picChg chg="del">
          <ac:chgData name="Kabanje, Kiana (MIL)" userId="c58bb0bd-8a15-45be-a6a0-b18c3ac473e2" providerId="ADAL" clId="{291049E1-6221-4C46-B951-500139FA29A8}" dt="2020-12-09T23:41:41.502" v="72" actId="478"/>
          <ac:picMkLst>
            <pc:docMk/>
            <pc:sldMk cId="171048108" sldId="267"/>
            <ac:picMk id="15" creationId="{27BE126A-DC78-49AA-B25F-C027740B254D}"/>
          </ac:picMkLst>
        </pc:picChg>
      </pc:sldChg>
      <pc:sldChg chg="del">
        <pc:chgData name="Kabanje, Kiana (MIL)" userId="c58bb0bd-8a15-45be-a6a0-b18c3ac473e2" providerId="ADAL" clId="{291049E1-6221-4C46-B951-500139FA29A8}" dt="2020-12-09T23:40:49.100" v="45" actId="47"/>
        <pc:sldMkLst>
          <pc:docMk/>
          <pc:sldMk cId="2711980768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821783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Important Documents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527219B-8D51-4F40-963C-B2EC83CA2D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5941" y="1095654"/>
            <a:ext cx="4260117" cy="426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0C1241-BD19-47A9-8B18-5325B0A28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876" y="50554"/>
            <a:ext cx="9150547" cy="23697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F4DB00-18D1-420E-8C43-5977684F5B72}"/>
              </a:ext>
            </a:extLst>
          </p:cNvPr>
          <p:cNvSpPr txBox="1"/>
          <p:nvPr/>
        </p:nvSpPr>
        <p:spPr>
          <a:xfrm>
            <a:off x="754144" y="2215299"/>
            <a:ext cx="111424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After a disaster you may need financial assistance.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Having important documents may help you with this.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first step is to take an inventory of your household documents, contacts, and valuables.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56180" y="1784811"/>
            <a:ext cx="113310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A2A24"/>
                </a:solidFill>
              </a:rPr>
              <a:t>Gather property insurance papers (home, renter’s, auto, boat, etc.) and make copies.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A2A24"/>
                </a:solidFill>
              </a:rPr>
              <a:t> Gather health insurance papers (medical provider, dental provider, life, extended disability, etc.) and make copies.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A2A24"/>
                </a:solidFill>
              </a:rPr>
              <a:t> Gather financial papers (bank, investment, retirement, etc.) and make copies.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A2A24"/>
                </a:solidFill>
              </a:rPr>
              <a:t> Gather wills, powers of attorney, and estate papers and make copies.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A2A24"/>
                </a:solidFill>
              </a:rPr>
              <a:t> Take photos or videos of all valuables as documentation for insurance claims.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5CC33B9-14AC-4143-8DC1-B94DA8DE78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0169" y="139340"/>
            <a:ext cx="6186169" cy="160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5016C4-A568-4E24-BE2D-AEE247731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550578" y="1675491"/>
            <a:ext cx="3200099" cy="432740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80F4F-8A79-4AFB-9560-E14AA7064AC3}"/>
              </a:ext>
            </a:extLst>
          </p:cNvPr>
          <p:cNvSpPr txBox="1"/>
          <p:nvPr/>
        </p:nvSpPr>
        <p:spPr>
          <a:xfrm>
            <a:off x="9916882" y="1777372"/>
            <a:ext cx="1259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TIP: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99724" y="1734998"/>
            <a:ext cx="7937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AAED468-B27A-43DD-B557-343D24547E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90169" y="139340"/>
            <a:ext cx="6186169" cy="16022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50A1C1-B118-4F99-9D42-B0DE9F653E0F}"/>
              </a:ext>
            </a:extLst>
          </p:cNvPr>
          <p:cNvSpPr txBox="1"/>
          <p:nvPr/>
        </p:nvSpPr>
        <p:spPr>
          <a:xfrm>
            <a:off x="9226987" y="2561922"/>
            <a:ext cx="25236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Strengthen your financial preparedness</a:t>
            </a:r>
          </a:p>
          <a:p>
            <a:r>
              <a:rPr lang="en-US" sz="2000" dirty="0"/>
              <a:t>for disasters and emergencies by</a:t>
            </a:r>
          </a:p>
          <a:p>
            <a:r>
              <a:rPr lang="en-US" sz="2000" dirty="0"/>
              <a:t>downloading FEMA’s Emergency Financial</a:t>
            </a:r>
          </a:p>
          <a:p>
            <a:r>
              <a:rPr lang="en-US" sz="2000" dirty="0"/>
              <a:t>First Aid Kid at http://bit.ly/EFFAK1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723580-94B2-4D50-94BF-B67542F53F5F}"/>
              </a:ext>
            </a:extLst>
          </p:cNvPr>
          <p:cNvSpPr txBox="1"/>
          <p:nvPr/>
        </p:nvSpPr>
        <p:spPr>
          <a:xfrm>
            <a:off x="599724" y="1857080"/>
            <a:ext cx="78278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If you have physical copies of your important papers,  store these copies and photos in a safe deposit box, fire proof box or in a zipper storage bag in your freezer.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22F6EE9-771F-4DED-8894-DA8483AB0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188" y="3895591"/>
            <a:ext cx="2960465" cy="27295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167641" y="1906630"/>
            <a:ext cx="83710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Store electronic copies of important documents in a password-protected format 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On a removable flash or external hard drive in your fireproof and waterproof box or safe, 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Or consider using a secure cloud-based service.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CE556C0-8324-40D3-99C0-C03A1B0423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90169" y="139340"/>
            <a:ext cx="6186169" cy="160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81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1cb52078-205d-4f4a-90de-258eed37e125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222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Important Documents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13</cp:revision>
  <dcterms:created xsi:type="dcterms:W3CDTF">2020-11-16T18:09:18Z</dcterms:created>
  <dcterms:modified xsi:type="dcterms:W3CDTF">2021-03-09T17:50:42Z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520fa42-cf58-4c22-8b93-58cf1d3bd1cb_Enabled">
    <vt:lpwstr>true</vt:lpwstr>
  </property>
  <property fmtid="{D5CDD505-2E9C-101B-9397-08002B2CF9AE}" pid="3" name="MSIP_Label_1520fa42-cf58-4c22-8b93-58cf1d3bd1cb_SetDate">
    <vt:lpwstr>2021-03-09T17:50:36Z</vt:lpwstr>
  </property>
  <property fmtid="{D5CDD505-2E9C-101B-9397-08002B2CF9AE}" pid="4" name="MSIP_Label_1520fa42-cf58-4c22-8b93-58cf1d3bd1cb_Method">
    <vt:lpwstr>Privileged</vt:lpwstr>
  </property>
  <property fmtid="{D5CDD505-2E9C-101B-9397-08002B2CF9AE}" pid="5" name="MSIP_Label_1520fa42-cf58-4c22-8b93-58cf1d3bd1cb_Name">
    <vt:lpwstr>Public Information</vt:lpwstr>
  </property>
  <property fmtid="{D5CDD505-2E9C-101B-9397-08002B2CF9AE}" pid="6" name="MSIP_Label_1520fa42-cf58-4c22-8b93-58cf1d3bd1cb_SiteId">
    <vt:lpwstr>11d0e217-264e-400a-8ba0-57dcc127d72d</vt:lpwstr>
  </property>
  <property fmtid="{D5CDD505-2E9C-101B-9397-08002B2CF9AE}" pid="7" name="MSIP_Label_1520fa42-cf58-4c22-8b93-58cf1d3bd1cb_ActionId">
    <vt:lpwstr>55335514-06e9-40ac-a503-114ec6df96a6</vt:lpwstr>
  </property>
  <property fmtid="{D5CDD505-2E9C-101B-9397-08002B2CF9AE}" pid="8" name="MSIP_Label_1520fa42-cf58-4c22-8b93-58cf1d3bd1cb_ContentBits">
    <vt:lpwstr>0</vt:lpwstr>
  </property>
</Properties>
</file>