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  <p:sldId id="266" r:id="rId4"/>
    <p:sldId id="258" r:id="rId5"/>
    <p:sldId id="267" r:id="rId6"/>
  </p:sldIdLst>
  <p:sldSz cx="12192000" cy="6858000"/>
  <p:notesSz cx="6858000" cy="9144000"/>
  <p:custDataLst>
    <p:tags r:id="rId7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E6ED8D2-3E20-4D4C-B179-8F93AEAAEA07}" v="3" dt="2021-03-09T17:50:42.91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3" d="100"/>
          <a:sy n="63" d="100"/>
        </p:scale>
        <p:origin x="732" y="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tags" Target="tags/tag1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abanje, Kiana (MIL)" userId="c58bb0bd-8a15-45be-a6a0-b18c3ac473e2" providerId="ADAL" clId="{1E6ED8D2-3E20-4D4C-B179-8F93AEAAEA07}"/>
    <pc:docChg chg="mod delSld">
      <pc:chgData name="Kabanje, Kiana (MIL)" userId="c58bb0bd-8a15-45be-a6a0-b18c3ac473e2" providerId="ADAL" clId="{1E6ED8D2-3E20-4D4C-B179-8F93AEAAEA07}" dt="2021-03-09T17:50:40.757" v="1" actId="47"/>
      <pc:docMkLst>
        <pc:docMk/>
      </pc:docMkLst>
      <pc:sldChg chg="del">
        <pc:chgData name="Kabanje, Kiana (MIL)" userId="c58bb0bd-8a15-45be-a6a0-b18c3ac473e2" providerId="ADAL" clId="{1E6ED8D2-3E20-4D4C-B179-8F93AEAAEA07}" dt="2021-03-09T17:50:40.757" v="1" actId="47"/>
        <pc:sldMkLst>
          <pc:docMk/>
          <pc:sldMk cId="1085431678" sldId="259"/>
        </pc:sldMkLst>
      </pc:sldChg>
    </pc:docChg>
  </pc:docChgLst>
  <pc:docChgLst>
    <pc:chgData name="Kabanje, Kiana (MIL)" userId="c58bb0bd-8a15-45be-a6a0-b18c3ac473e2" providerId="ADAL" clId="{8AFD98BE-88BB-4B38-8BE5-7C99BF1C53CE}"/>
    <pc:docChg chg="custSel modSld">
      <pc:chgData name="Kabanje, Kiana (MIL)" userId="c58bb0bd-8a15-45be-a6a0-b18c3ac473e2" providerId="ADAL" clId="{8AFD98BE-88BB-4B38-8BE5-7C99BF1C53CE}" dt="2020-12-01T18:49:52.622" v="55" actId="207"/>
      <pc:docMkLst>
        <pc:docMk/>
      </pc:docMkLst>
      <pc:sldChg chg="addSp delSp mod">
        <pc:chgData name="Kabanje, Kiana (MIL)" userId="c58bb0bd-8a15-45be-a6a0-b18c3ac473e2" providerId="ADAL" clId="{8AFD98BE-88BB-4B38-8BE5-7C99BF1C53CE}" dt="2020-12-01T18:47:35.887" v="1" actId="478"/>
        <pc:sldMkLst>
          <pc:docMk/>
          <pc:sldMk cId="837526182" sldId="258"/>
        </pc:sldMkLst>
        <pc:spChg chg="add del">
          <ac:chgData name="Kabanje, Kiana (MIL)" userId="c58bb0bd-8a15-45be-a6a0-b18c3ac473e2" providerId="ADAL" clId="{8AFD98BE-88BB-4B38-8BE5-7C99BF1C53CE}" dt="2020-12-01T18:47:35.887" v="1" actId="478"/>
          <ac:spMkLst>
            <pc:docMk/>
            <pc:sldMk cId="837526182" sldId="258"/>
            <ac:spMk id="2" creationId="{ED2E33BB-4281-4539-9FE6-C62A71A519DF}"/>
          </ac:spMkLst>
        </pc:spChg>
      </pc:sldChg>
      <pc:sldChg chg="modSp mod">
        <pc:chgData name="Kabanje, Kiana (MIL)" userId="c58bb0bd-8a15-45be-a6a0-b18c3ac473e2" providerId="ADAL" clId="{8AFD98BE-88BB-4B38-8BE5-7C99BF1C53CE}" dt="2020-12-01T18:49:52.622" v="55" actId="207"/>
        <pc:sldMkLst>
          <pc:docMk/>
          <pc:sldMk cId="1085431678" sldId="259"/>
        </pc:sldMkLst>
        <pc:spChg chg="mod">
          <ac:chgData name="Kabanje, Kiana (MIL)" userId="c58bb0bd-8a15-45be-a6a0-b18c3ac473e2" providerId="ADAL" clId="{8AFD98BE-88BB-4B38-8BE5-7C99BF1C53CE}" dt="2020-12-01T18:49:52.622" v="55" actId="207"/>
          <ac:spMkLst>
            <pc:docMk/>
            <pc:sldMk cId="1085431678" sldId="259"/>
            <ac:spMk id="3" creationId="{ECE905D2-BFD0-46FA-8569-8B0EF6CE5A67}"/>
          </ac:spMkLst>
        </pc:spChg>
        <pc:spChg chg="mod">
          <ac:chgData name="Kabanje, Kiana (MIL)" userId="c58bb0bd-8a15-45be-a6a0-b18c3ac473e2" providerId="ADAL" clId="{8AFD98BE-88BB-4B38-8BE5-7C99BF1C53CE}" dt="2020-12-01T18:49:15.397" v="53" actId="113"/>
          <ac:spMkLst>
            <pc:docMk/>
            <pc:sldMk cId="1085431678" sldId="259"/>
            <ac:spMk id="4" creationId="{75904933-DB9C-4340-AF8E-6706D20BAFDF}"/>
          </ac:spMkLst>
        </pc:spChg>
      </pc:sldChg>
    </pc:docChg>
  </pc:docChgLst>
  <pc:docChgLst>
    <pc:chgData name="Kabanje, Kiana (MIL)" userId="c58bb0bd-8a15-45be-a6a0-b18c3ac473e2" providerId="ADAL" clId="{291049E1-6221-4C46-B951-500139FA29A8}"/>
    <pc:docChg chg="undo custSel delSld modSld">
      <pc:chgData name="Kabanje, Kiana (MIL)" userId="c58bb0bd-8a15-45be-a6a0-b18c3ac473e2" providerId="ADAL" clId="{291049E1-6221-4C46-B951-500139FA29A8}" dt="2020-12-09T23:44:45.435" v="93" actId="20577"/>
      <pc:docMkLst>
        <pc:docMk/>
      </pc:docMkLst>
      <pc:sldChg chg="addSp delSp modSp mod addAnim delAnim">
        <pc:chgData name="Kabanje, Kiana (MIL)" userId="c58bb0bd-8a15-45be-a6a0-b18c3ac473e2" providerId="ADAL" clId="{291049E1-6221-4C46-B951-500139FA29A8}" dt="2020-12-09T23:40:42.307" v="44" actId="478"/>
        <pc:sldMkLst>
          <pc:docMk/>
          <pc:sldMk cId="1102895818" sldId="256"/>
        </pc:sldMkLst>
        <pc:spChg chg="del">
          <ac:chgData name="Kabanje, Kiana (MIL)" userId="c58bb0bd-8a15-45be-a6a0-b18c3ac473e2" providerId="ADAL" clId="{291049E1-6221-4C46-B951-500139FA29A8}" dt="2020-12-09T23:40:38.080" v="41" actId="478"/>
          <ac:spMkLst>
            <pc:docMk/>
            <pc:sldMk cId="1102895818" sldId="256"/>
            <ac:spMk id="3" creationId="{EF6B80E2-8DC8-4121-B003-59F889AA74CF}"/>
          </ac:spMkLst>
        </pc:spChg>
        <pc:spChg chg="add del">
          <ac:chgData name="Kabanje, Kiana (MIL)" userId="c58bb0bd-8a15-45be-a6a0-b18c3ac473e2" providerId="ADAL" clId="{291049E1-6221-4C46-B951-500139FA29A8}" dt="2020-12-09T23:40:41.139" v="43" actId="478"/>
          <ac:spMkLst>
            <pc:docMk/>
            <pc:sldMk cId="1102895818" sldId="256"/>
            <ac:spMk id="4" creationId="{5FF2F00C-571C-4A17-BC8D-00B7C4EAC0D2}"/>
          </ac:spMkLst>
        </pc:spChg>
        <pc:spChg chg="add del">
          <ac:chgData name="Kabanje, Kiana (MIL)" userId="c58bb0bd-8a15-45be-a6a0-b18c3ac473e2" providerId="ADAL" clId="{291049E1-6221-4C46-B951-500139FA29A8}" dt="2020-12-09T23:40:42.307" v="44" actId="478"/>
          <ac:spMkLst>
            <pc:docMk/>
            <pc:sldMk cId="1102895818" sldId="256"/>
            <ac:spMk id="6" creationId="{48C054CA-8274-42BC-B879-C5B27BB551BF}"/>
          </ac:spMkLst>
        </pc:spChg>
        <pc:spChg chg="add del mod">
          <ac:chgData name="Kabanje, Kiana (MIL)" userId="c58bb0bd-8a15-45be-a6a0-b18c3ac473e2" providerId="ADAL" clId="{291049E1-6221-4C46-B951-500139FA29A8}" dt="2020-12-09T23:40:39.934" v="42" actId="478"/>
          <ac:spMkLst>
            <pc:docMk/>
            <pc:sldMk cId="1102895818" sldId="256"/>
            <ac:spMk id="7" creationId="{7040F59C-6FB7-4E65-AC5F-373A4CBD888D}"/>
          </ac:spMkLst>
        </pc:spChg>
        <pc:picChg chg="add del mod">
          <ac:chgData name="Kabanje, Kiana (MIL)" userId="c58bb0bd-8a15-45be-a6a0-b18c3ac473e2" providerId="ADAL" clId="{291049E1-6221-4C46-B951-500139FA29A8}" dt="2020-12-09T23:40:34.876" v="40" actId="478"/>
          <ac:picMkLst>
            <pc:docMk/>
            <pc:sldMk cId="1102895818" sldId="256"/>
            <ac:picMk id="2" creationId="{490C1241-BD19-47A9-8B18-5325B0A28E41}"/>
          </ac:picMkLst>
        </pc:picChg>
        <pc:picChg chg="del">
          <ac:chgData name="Kabanje, Kiana (MIL)" userId="c58bb0bd-8a15-45be-a6a0-b18c3ac473e2" providerId="ADAL" clId="{291049E1-6221-4C46-B951-500139FA29A8}" dt="2020-12-09T23:40:17.941" v="32" actId="478"/>
          <ac:picMkLst>
            <pc:docMk/>
            <pc:sldMk cId="1102895818" sldId="256"/>
            <ac:picMk id="15" creationId="{27BE126A-DC78-49AA-B25F-C027740B254D}"/>
          </ac:picMkLst>
        </pc:picChg>
      </pc:sldChg>
      <pc:sldChg chg="addSp delSp modSp mod">
        <pc:chgData name="Kabanje, Kiana (MIL)" userId="c58bb0bd-8a15-45be-a6a0-b18c3ac473e2" providerId="ADAL" clId="{291049E1-6221-4C46-B951-500139FA29A8}" dt="2020-12-09T23:40:02.188" v="29" actId="1076"/>
        <pc:sldMkLst>
          <pc:docMk/>
          <pc:sldMk cId="1090469778" sldId="257"/>
        </pc:sldMkLst>
        <pc:spChg chg="mod">
          <ac:chgData name="Kabanje, Kiana (MIL)" userId="c58bb0bd-8a15-45be-a6a0-b18c3ac473e2" providerId="ADAL" clId="{291049E1-6221-4C46-B951-500139FA29A8}" dt="2020-12-09T23:38:47.978" v="19" actId="20577"/>
          <ac:spMkLst>
            <pc:docMk/>
            <pc:sldMk cId="1090469778" sldId="257"/>
            <ac:spMk id="2" creationId="{DDC39BA7-1FD5-4FAC-B391-A2BC66B7F645}"/>
          </ac:spMkLst>
        </pc:spChg>
        <pc:picChg chg="del">
          <ac:chgData name="Kabanje, Kiana (MIL)" userId="c58bb0bd-8a15-45be-a6a0-b18c3ac473e2" providerId="ADAL" clId="{291049E1-6221-4C46-B951-500139FA29A8}" dt="2020-12-09T23:39:56.977" v="26" actId="478"/>
          <ac:picMkLst>
            <pc:docMk/>
            <pc:sldMk cId="1090469778" sldId="257"/>
            <ac:picMk id="4" creationId="{D92073CE-76E0-4F44-BF83-E703CF33D126}"/>
          </ac:picMkLst>
        </pc:picChg>
        <pc:picChg chg="add del mod">
          <ac:chgData name="Kabanje, Kiana (MIL)" userId="c58bb0bd-8a15-45be-a6a0-b18c3ac473e2" providerId="ADAL" clId="{291049E1-6221-4C46-B951-500139FA29A8}" dt="2020-12-09T23:39:29.950" v="21" actId="21"/>
          <ac:picMkLst>
            <pc:docMk/>
            <pc:sldMk cId="1090469778" sldId="257"/>
            <ac:picMk id="5" creationId="{B4A73AB6-34C3-4159-9064-4EC3AE49FBEA}"/>
          </ac:picMkLst>
        </pc:picChg>
        <pc:picChg chg="add mod">
          <ac:chgData name="Kabanje, Kiana (MIL)" userId="c58bb0bd-8a15-45be-a6a0-b18c3ac473e2" providerId="ADAL" clId="{291049E1-6221-4C46-B951-500139FA29A8}" dt="2020-12-09T23:40:02.188" v="29" actId="1076"/>
          <ac:picMkLst>
            <pc:docMk/>
            <pc:sldMk cId="1090469778" sldId="257"/>
            <ac:picMk id="8" creationId="{2527219B-8D51-4F40-963C-B2EC83CA2D09}"/>
          </ac:picMkLst>
        </pc:picChg>
      </pc:sldChg>
      <pc:sldChg chg="addSp delSp modSp mod">
        <pc:chgData name="Kabanje, Kiana (MIL)" userId="c58bb0bd-8a15-45be-a6a0-b18c3ac473e2" providerId="ADAL" clId="{291049E1-6221-4C46-B951-500139FA29A8}" dt="2020-12-09T23:41:21.117" v="68"/>
        <pc:sldMkLst>
          <pc:docMk/>
          <pc:sldMk cId="837526182" sldId="258"/>
        </pc:sldMkLst>
        <pc:spChg chg="del mod">
          <ac:chgData name="Kabanje, Kiana (MIL)" userId="c58bb0bd-8a15-45be-a6a0-b18c3ac473e2" providerId="ADAL" clId="{291049E1-6221-4C46-B951-500139FA29A8}" dt="2020-12-09T23:41:21.117" v="68"/>
          <ac:spMkLst>
            <pc:docMk/>
            <pc:sldMk cId="837526182" sldId="258"/>
            <ac:spMk id="5" creationId="{F8A5FF04-ADEC-44F1-92D0-4114C21668A8}"/>
          </ac:spMkLst>
        </pc:spChg>
        <pc:spChg chg="mod">
          <ac:chgData name="Kabanje, Kiana (MIL)" userId="c58bb0bd-8a15-45be-a6a0-b18c3ac473e2" providerId="ADAL" clId="{291049E1-6221-4C46-B951-500139FA29A8}" dt="2020-12-09T23:41:20.156" v="66" actId="20577"/>
          <ac:spMkLst>
            <pc:docMk/>
            <pc:sldMk cId="837526182" sldId="258"/>
            <ac:spMk id="6" creationId="{85F03B2B-F8C1-4113-B1F7-B098B69BAB47}"/>
          </ac:spMkLst>
        </pc:spChg>
        <pc:picChg chg="add mod">
          <ac:chgData name="Kabanje, Kiana (MIL)" userId="c58bb0bd-8a15-45be-a6a0-b18c3ac473e2" providerId="ADAL" clId="{291049E1-6221-4C46-B951-500139FA29A8}" dt="2020-12-09T23:41:13.100" v="64" actId="1036"/>
          <ac:picMkLst>
            <pc:docMk/>
            <pc:sldMk cId="837526182" sldId="258"/>
            <ac:picMk id="8" creationId="{8AAED468-B27A-43DD-B557-343D24547EB8}"/>
          </ac:picMkLst>
        </pc:picChg>
        <pc:picChg chg="del">
          <ac:chgData name="Kabanje, Kiana (MIL)" userId="c58bb0bd-8a15-45be-a6a0-b18c3ac473e2" providerId="ADAL" clId="{291049E1-6221-4C46-B951-500139FA29A8}" dt="2020-12-09T23:41:07.899" v="52" actId="478"/>
          <ac:picMkLst>
            <pc:docMk/>
            <pc:sldMk cId="837526182" sldId="258"/>
            <ac:picMk id="15" creationId="{27BE126A-DC78-49AA-B25F-C027740B254D}"/>
          </ac:picMkLst>
        </pc:picChg>
      </pc:sldChg>
      <pc:sldChg chg="addSp delSp modSp mod">
        <pc:chgData name="Kabanje, Kiana (MIL)" userId="c58bb0bd-8a15-45be-a6a0-b18c3ac473e2" providerId="ADAL" clId="{291049E1-6221-4C46-B951-500139FA29A8}" dt="2020-12-09T23:44:45.435" v="93" actId="20577"/>
        <pc:sldMkLst>
          <pc:docMk/>
          <pc:sldMk cId="1085431678" sldId="259"/>
        </pc:sldMkLst>
        <pc:spChg chg="mod">
          <ac:chgData name="Kabanje, Kiana (MIL)" userId="c58bb0bd-8a15-45be-a6a0-b18c3ac473e2" providerId="ADAL" clId="{291049E1-6221-4C46-B951-500139FA29A8}" dt="2020-12-09T23:44:41.934" v="92" actId="20577"/>
          <ac:spMkLst>
            <pc:docMk/>
            <pc:sldMk cId="1085431678" sldId="259"/>
            <ac:spMk id="3" creationId="{ECE905D2-BFD0-46FA-8569-8B0EF6CE5A67}"/>
          </ac:spMkLst>
        </pc:spChg>
        <pc:spChg chg="mod">
          <ac:chgData name="Kabanje, Kiana (MIL)" userId="c58bb0bd-8a15-45be-a6a0-b18c3ac473e2" providerId="ADAL" clId="{291049E1-6221-4C46-B951-500139FA29A8}" dt="2020-12-09T23:44:45.435" v="93" actId="20577"/>
          <ac:spMkLst>
            <pc:docMk/>
            <pc:sldMk cId="1085431678" sldId="259"/>
            <ac:spMk id="4" creationId="{75904933-DB9C-4340-AF8E-6706D20BAFDF}"/>
          </ac:spMkLst>
        </pc:spChg>
        <pc:picChg chg="add mod">
          <ac:chgData name="Kabanje, Kiana (MIL)" userId="c58bb0bd-8a15-45be-a6a0-b18c3ac473e2" providerId="ADAL" clId="{291049E1-6221-4C46-B951-500139FA29A8}" dt="2020-12-09T23:44:37.111" v="89"/>
          <ac:picMkLst>
            <pc:docMk/>
            <pc:sldMk cId="1085431678" sldId="259"/>
            <ac:picMk id="6" creationId="{C008B61A-A212-4D23-A4D8-D8284FA64D66}"/>
          </ac:picMkLst>
        </pc:picChg>
        <pc:picChg chg="del">
          <ac:chgData name="Kabanje, Kiana (MIL)" userId="c58bb0bd-8a15-45be-a6a0-b18c3ac473e2" providerId="ADAL" clId="{291049E1-6221-4C46-B951-500139FA29A8}" dt="2020-12-09T23:44:35.894" v="88" actId="478"/>
          <ac:picMkLst>
            <pc:docMk/>
            <pc:sldMk cId="1085431678" sldId="259"/>
            <ac:picMk id="15" creationId="{27BE126A-DC78-49AA-B25F-C027740B254D}"/>
          </ac:picMkLst>
        </pc:picChg>
      </pc:sldChg>
      <pc:sldChg chg="addSp delSp modSp mod">
        <pc:chgData name="Kabanje, Kiana (MIL)" userId="c58bb0bd-8a15-45be-a6a0-b18c3ac473e2" providerId="ADAL" clId="{291049E1-6221-4C46-B951-500139FA29A8}" dt="2020-12-09T23:41:32.693" v="71" actId="20577"/>
        <pc:sldMkLst>
          <pc:docMk/>
          <pc:sldMk cId="3540604319" sldId="266"/>
        </pc:sldMkLst>
        <pc:spChg chg="mod">
          <ac:chgData name="Kabanje, Kiana (MIL)" userId="c58bb0bd-8a15-45be-a6a0-b18c3ac473e2" providerId="ADAL" clId="{291049E1-6221-4C46-B951-500139FA29A8}" dt="2020-12-09T23:41:32.693" v="71" actId="20577"/>
          <ac:spMkLst>
            <pc:docMk/>
            <pc:sldMk cId="3540604319" sldId="266"/>
            <ac:spMk id="6" creationId="{85F03B2B-F8C1-4113-B1F7-B098B69BAB47}"/>
          </ac:spMkLst>
        </pc:spChg>
        <pc:picChg chg="add mod">
          <ac:chgData name="Kabanje, Kiana (MIL)" userId="c58bb0bd-8a15-45be-a6a0-b18c3ac473e2" providerId="ADAL" clId="{291049E1-6221-4C46-B951-500139FA29A8}" dt="2020-12-09T23:41:28.196" v="70"/>
          <ac:picMkLst>
            <pc:docMk/>
            <pc:sldMk cId="3540604319" sldId="266"/>
            <ac:picMk id="5" creationId="{65CC33B9-14AC-4143-8DC1-B94DA8DE7888}"/>
          </ac:picMkLst>
        </pc:picChg>
        <pc:picChg chg="del">
          <ac:chgData name="Kabanje, Kiana (MIL)" userId="c58bb0bd-8a15-45be-a6a0-b18c3ac473e2" providerId="ADAL" clId="{291049E1-6221-4C46-B951-500139FA29A8}" dt="2020-12-09T23:41:27.850" v="69" actId="478"/>
          <ac:picMkLst>
            <pc:docMk/>
            <pc:sldMk cId="3540604319" sldId="266"/>
            <ac:picMk id="15" creationId="{27BE126A-DC78-49AA-B25F-C027740B254D}"/>
          </ac:picMkLst>
        </pc:picChg>
      </pc:sldChg>
      <pc:sldChg chg="addSp delSp modSp mod">
        <pc:chgData name="Kabanje, Kiana (MIL)" userId="c58bb0bd-8a15-45be-a6a0-b18c3ac473e2" providerId="ADAL" clId="{291049E1-6221-4C46-B951-500139FA29A8}" dt="2020-12-09T23:44:30.335" v="87" actId="1076"/>
        <pc:sldMkLst>
          <pc:docMk/>
          <pc:sldMk cId="171048108" sldId="267"/>
        </pc:sldMkLst>
        <pc:spChg chg="mod">
          <ac:chgData name="Kabanje, Kiana (MIL)" userId="c58bb0bd-8a15-45be-a6a0-b18c3ac473e2" providerId="ADAL" clId="{291049E1-6221-4C46-B951-500139FA29A8}" dt="2020-12-09T23:41:46.097" v="74" actId="20577"/>
          <ac:spMkLst>
            <pc:docMk/>
            <pc:sldMk cId="171048108" sldId="267"/>
            <ac:spMk id="6" creationId="{85F03B2B-F8C1-4113-B1F7-B098B69BAB47}"/>
          </ac:spMkLst>
        </pc:spChg>
        <pc:picChg chg="add mod">
          <ac:chgData name="Kabanje, Kiana (MIL)" userId="c58bb0bd-8a15-45be-a6a0-b18c3ac473e2" providerId="ADAL" clId="{291049E1-6221-4C46-B951-500139FA29A8}" dt="2020-12-09T23:44:30.335" v="87" actId="1076"/>
          <ac:picMkLst>
            <pc:docMk/>
            <pc:sldMk cId="171048108" sldId="267"/>
            <ac:picMk id="3" creationId="{A22F6EE9-771F-4DED-8894-DA8483AB0CDA}"/>
          </ac:picMkLst>
        </pc:picChg>
        <pc:picChg chg="add mod">
          <ac:chgData name="Kabanje, Kiana (MIL)" userId="c58bb0bd-8a15-45be-a6a0-b18c3ac473e2" providerId="ADAL" clId="{291049E1-6221-4C46-B951-500139FA29A8}" dt="2020-12-09T23:41:42.880" v="73"/>
          <ac:picMkLst>
            <pc:docMk/>
            <pc:sldMk cId="171048108" sldId="267"/>
            <ac:picMk id="5" creationId="{0CE556C0-8324-40D3-99C0-C03A1B0423FE}"/>
          </ac:picMkLst>
        </pc:picChg>
        <pc:picChg chg="del">
          <ac:chgData name="Kabanje, Kiana (MIL)" userId="c58bb0bd-8a15-45be-a6a0-b18c3ac473e2" providerId="ADAL" clId="{291049E1-6221-4C46-B951-500139FA29A8}" dt="2020-12-09T23:41:41.502" v="72" actId="478"/>
          <ac:picMkLst>
            <pc:docMk/>
            <pc:sldMk cId="171048108" sldId="267"/>
            <ac:picMk id="15" creationId="{27BE126A-DC78-49AA-B25F-C027740B254D}"/>
          </ac:picMkLst>
        </pc:picChg>
      </pc:sldChg>
      <pc:sldChg chg="del">
        <pc:chgData name="Kabanje, Kiana (MIL)" userId="c58bb0bd-8a15-45be-a6a0-b18c3ac473e2" providerId="ADAL" clId="{291049E1-6221-4C46-B951-500139FA29A8}" dt="2020-12-09T23:40:49.100" v="45" actId="47"/>
        <pc:sldMkLst>
          <pc:docMk/>
          <pc:sldMk cId="2711980768" sldId="268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A938FE-D439-4B74-B6DE-4ABAAEDBE26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283F7E9-D3AD-443F-8425-B2D857A8935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3DDB5DD-EE78-4A62-8EEF-3C8CA178DA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C696B-260F-4771-AB57-147C07FC840B}" type="datetimeFigureOut">
              <a:rPr lang="en-US" smtClean="0"/>
              <a:t>3/9/2021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461AFB3-9746-4617-8E82-4267A08565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7E7ECE-E7FC-4227-8571-415046E75E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337A6-D9AE-4BB4-AE74-D5AE1A4772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90738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1663DC-DC2F-42C3-9B15-DDC6D8A9D5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5E89454-E3B4-4479-BC05-573A0C07883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CACF76E-CAA8-4E26-9567-0B57345202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C696B-260F-4771-AB57-147C07FC840B}" type="datetimeFigureOut">
              <a:rPr lang="en-US" smtClean="0"/>
              <a:t>3/9/2021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66047E-A723-498E-9BA8-651010AFB3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572D57-7B39-4D24-BFEE-001AD483B9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337A6-D9AE-4BB4-AE74-D5AE1A4772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90993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ED84D2D-6BAD-4A61-8E27-310132A0E56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DEEF998-0632-4477-A92B-B42C3D9CCDD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1C9A4F-8A81-4C4D-B492-1464BC9685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C696B-260F-4771-AB57-147C07FC840B}" type="datetimeFigureOut">
              <a:rPr lang="en-US" smtClean="0"/>
              <a:t>3/9/2021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8F0FD23-7561-4D6E-9974-A40B4DA13E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9227F0F-B260-4128-A031-484A2EF9C4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337A6-D9AE-4BB4-AE74-D5AE1A4772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78668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EA0AD8-3E13-4B62-80FB-C083063C8E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115B3C-523C-4F45-8885-67B391C317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4588673-ECC4-4E19-B488-6DC01E17D0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C696B-260F-4771-AB57-147C07FC840B}" type="datetimeFigureOut">
              <a:rPr lang="en-US" smtClean="0"/>
              <a:t>3/9/2021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713E6CC-B1ED-4623-9A09-A8ED308B0F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C994A9-D95F-406F-8D9B-ECE0C6EDF7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337A6-D9AE-4BB4-AE74-D5AE1A4772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83031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1A7FAF-61F0-42F4-A7AD-E8B62DC5EB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D9338B0-46E3-42F7-B9D5-9591914612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DE9410-E12E-430B-83B0-0AEA6E5A60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C696B-260F-4771-AB57-147C07FC840B}" type="datetimeFigureOut">
              <a:rPr lang="en-US" smtClean="0"/>
              <a:t>3/9/2021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19AFE6-44BE-411E-B222-66832AB37C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AA9B948-AA30-4AF4-A2C6-640290F4B6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337A6-D9AE-4BB4-AE74-D5AE1A4772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27301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1CE429-71CB-40C3-BBF8-67724FF976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4BC0E3-8C56-465B-931E-5D0BB130923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E8A35C0-B58D-4CB9-B74A-1B0EF76169A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DD381B5-FFF0-44FD-81A3-9CD37E87AA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C696B-260F-4771-AB57-147C07FC840B}" type="datetimeFigureOut">
              <a:rPr lang="en-US" smtClean="0"/>
              <a:t>3/9/2021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67F5184-7F8B-4D2E-9D81-0CEB811C11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6C25384-A7D2-4501-8DE7-EC2A07AF37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337A6-D9AE-4BB4-AE74-D5AE1A4772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63249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7052A8-276E-4C56-AD76-1D9DD7706F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24A2912-94BE-49B8-9002-05FD77F832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89A1127-BBDE-45DA-B85A-9499825D8DA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2D06ED4-1844-448B-BC8C-BACD290256D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31F840B-F655-4C83-A742-D68C9A64961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F3DEC49-1279-4544-961D-1B612CC8A4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C696B-260F-4771-AB57-147C07FC840B}" type="datetimeFigureOut">
              <a:rPr lang="en-US" smtClean="0"/>
              <a:t>3/9/2021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99CC89F-8614-4587-8D42-68B14E392F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50B5DB7-12A8-4D25-9A1E-2E5FFFB738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337A6-D9AE-4BB4-AE74-D5AE1A4772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89619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6905EE-93AE-4FD0-B49B-96F73A99F2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361C33B-9068-447F-9A8D-4F5E922ED8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C696B-260F-4771-AB57-147C07FC840B}" type="datetimeFigureOut">
              <a:rPr lang="en-US" smtClean="0"/>
              <a:t>3/9/2021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6C30948-0AC8-435C-9527-F32CF0F30E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1202915-2D26-4C89-903E-A6D62FEBDD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337A6-D9AE-4BB4-AE74-D5AE1A4772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0760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6F51576-BAF6-4A75-A646-B4B1A52645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C696B-260F-4771-AB57-147C07FC840B}" type="datetimeFigureOut">
              <a:rPr lang="en-US" smtClean="0"/>
              <a:t>3/9/2021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EFA23C5-BD1A-4419-BA44-273C05AB8C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6EB8FFF-9531-44E6-8EF3-C71C82284F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337A6-D9AE-4BB4-AE74-D5AE1A4772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06951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433331-68D0-42B7-997B-2CBFC98AB9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11DA71-184F-4249-A265-F532DE1914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4B0D3C8-C9DB-461D-B8A0-0C243408367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1AFC258-EE1E-4C08-8FC9-EF097F9861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C696B-260F-4771-AB57-147C07FC840B}" type="datetimeFigureOut">
              <a:rPr lang="en-US" smtClean="0"/>
              <a:t>3/9/2021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725295A-5E78-4106-95B1-D62D369239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1398480-A8B2-4059-8114-25C5D5525E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337A6-D9AE-4BB4-AE74-D5AE1A4772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97254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D6740C-4AD3-4FAD-B1E4-E5027B6F8D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61A43A9-E917-4119-B758-D3C26BB527F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F8F3893-0ED5-4891-8939-5605BDCBB95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A22D503-51AE-41B1-BC59-E01D14258A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C696B-260F-4771-AB57-147C07FC840B}" type="datetimeFigureOut">
              <a:rPr lang="en-US" smtClean="0"/>
              <a:t>3/9/2021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BD4ACD0-6D9D-4891-BE05-6892858F80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4259966-0727-4E2B-85A3-AF23821F01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337A6-D9AE-4BB4-AE74-D5AE1A4772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02519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8D106F5-DE75-4701-B304-3A734526D9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C7165BC-8866-4DCB-B7D6-94C7C3D22A7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4E7A581-52AC-476C-86B1-E0AD0A580EA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FC696B-260F-4771-AB57-147C07FC840B}" type="datetimeFigureOut">
              <a:rPr lang="en-US" smtClean="0"/>
              <a:t>3/9/2021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B849070-9540-4601-AFF8-991CA3F6733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1E6197D-E8AC-4AF2-BE03-7355BC91372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3337A6-D9AE-4BB4-AE74-D5AE1A4772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82267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9.svg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svg"/><Relationship Id="rId7" Type="http://schemas.openxmlformats.org/officeDocument/2006/relationships/image" Target="../media/image9.sv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png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9.svg"/><Relationship Id="rId5" Type="http://schemas.openxmlformats.org/officeDocument/2006/relationships/image" Target="../media/image8.png"/><Relationship Id="rId4" Type="http://schemas.openxmlformats.org/officeDocument/2006/relationships/image" Target="../media/image4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phic 5">
            <a:extLst>
              <a:ext uri="{FF2B5EF4-FFF2-40B4-BE49-F238E27FC236}">
                <a16:creationId xmlns:a16="http://schemas.microsoft.com/office/drawing/2014/main" id="{447D2ACE-C782-4B06-8440-BBDFCE9AC75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77536" y="5567760"/>
            <a:ext cx="9490464" cy="857895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DDC39BA7-1FD5-4FAC-B391-A2BC66B7F64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5541633"/>
            <a:ext cx="8821783" cy="771614"/>
          </a:xfrm>
        </p:spPr>
        <p:txBody>
          <a:bodyPr>
            <a:normAutofit fontScale="90000"/>
          </a:bodyPr>
          <a:lstStyle/>
          <a:p>
            <a:r>
              <a:rPr lang="en-US" dirty="0"/>
              <a:t>Important Documents</a:t>
            </a:r>
          </a:p>
        </p:txBody>
      </p:sp>
      <p:pic>
        <p:nvPicPr>
          <p:cNvPr id="9" name="Graphic 8">
            <a:extLst>
              <a:ext uri="{FF2B5EF4-FFF2-40B4-BE49-F238E27FC236}">
                <a16:creationId xmlns:a16="http://schemas.microsoft.com/office/drawing/2014/main" id="{72DA4F3B-0E9C-4527-85C1-FFDA169ED7F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80662" y="0"/>
            <a:ext cx="3215681" cy="2019509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8" name="Graphic 7">
            <a:extLst>
              <a:ext uri="{FF2B5EF4-FFF2-40B4-BE49-F238E27FC236}">
                <a16:creationId xmlns:a16="http://schemas.microsoft.com/office/drawing/2014/main" id="{2527219B-8D51-4F40-963C-B2EC83CA2D09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3965941" y="1095654"/>
            <a:ext cx="4260117" cy="42601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04697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Graphic 8">
            <a:extLst>
              <a:ext uri="{FF2B5EF4-FFF2-40B4-BE49-F238E27FC236}">
                <a16:creationId xmlns:a16="http://schemas.microsoft.com/office/drawing/2014/main" id="{72DA4F3B-0E9C-4527-85C1-FFDA169ED7F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67641" y="5798309"/>
            <a:ext cx="1468120" cy="922008"/>
          </a:xfrm>
          <a:prstGeom prst="rect">
            <a:avLst/>
          </a:prstGeom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490C1241-BD19-47A9-8B18-5325B0A28E4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-117876" y="50554"/>
            <a:ext cx="9150547" cy="2369757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CFF4DB00-18D1-420E-8C43-5977684F5B72}"/>
              </a:ext>
            </a:extLst>
          </p:cNvPr>
          <p:cNvSpPr txBox="1"/>
          <p:nvPr/>
        </p:nvSpPr>
        <p:spPr>
          <a:xfrm>
            <a:off x="754144" y="2215299"/>
            <a:ext cx="11142483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/>
              <a:t>After a disaster you may need financial assistance.</a:t>
            </a:r>
          </a:p>
          <a:p>
            <a:endParaRPr lang="en-US" sz="3600" dirty="0"/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/>
              <a:t>Having important documents may help you with this.</a:t>
            </a:r>
          </a:p>
          <a:p>
            <a:endParaRPr lang="en-US" sz="3600" dirty="0"/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/>
              <a:t>The first step is to take an inventory of your household documents, contacts, and valuables. </a:t>
            </a:r>
            <a:endParaRPr lang="en-US" sz="3600" b="1" dirty="0"/>
          </a:p>
        </p:txBody>
      </p:sp>
    </p:spTree>
    <p:extLst>
      <p:ext uri="{BB962C8B-B14F-4D97-AF65-F5344CB8AC3E}">
        <p14:creationId xmlns:p14="http://schemas.microsoft.com/office/powerpoint/2010/main" val="11028958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Graphic 8">
            <a:extLst>
              <a:ext uri="{FF2B5EF4-FFF2-40B4-BE49-F238E27FC236}">
                <a16:creationId xmlns:a16="http://schemas.microsoft.com/office/drawing/2014/main" id="{72DA4F3B-0E9C-4527-85C1-FFDA169ED7F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67641" y="5798309"/>
            <a:ext cx="1468120" cy="922008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85F03B2B-F8C1-4113-B1F7-B098B69BAB47}"/>
              </a:ext>
            </a:extLst>
          </p:cNvPr>
          <p:cNvSpPr txBox="1"/>
          <p:nvPr/>
        </p:nvSpPr>
        <p:spPr>
          <a:xfrm>
            <a:off x="556180" y="1784811"/>
            <a:ext cx="11331019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rgbClr val="3A2A24"/>
                </a:solidFill>
              </a:rPr>
              <a:t>Gather property insurance papers (home, renter’s, auto, boat, etc.) and make copies.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rgbClr val="3A2A24"/>
                </a:solidFill>
              </a:rPr>
              <a:t> Gather health insurance papers (medical provider, dental provider, life, extended disability, etc.) and make copies.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rgbClr val="3A2A24"/>
                </a:solidFill>
              </a:rPr>
              <a:t> Gather financial papers (bank, investment, retirement, etc.) and make copies.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rgbClr val="3A2A24"/>
                </a:solidFill>
              </a:rPr>
              <a:t> Gather wills, powers of attorney, and estate papers and make copies.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rgbClr val="3A2A24"/>
                </a:solidFill>
              </a:rPr>
              <a:t> Take photos or videos of all valuables as documentation for insurance claims.</a:t>
            </a:r>
          </a:p>
        </p:txBody>
      </p:sp>
      <p:pic>
        <p:nvPicPr>
          <p:cNvPr id="5" name="Graphic 4">
            <a:extLst>
              <a:ext uri="{FF2B5EF4-FFF2-40B4-BE49-F238E27FC236}">
                <a16:creationId xmlns:a16="http://schemas.microsoft.com/office/drawing/2014/main" id="{65CC33B9-14AC-4143-8DC1-B94DA8DE788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-90169" y="139340"/>
            <a:ext cx="6186169" cy="16022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06043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Graphic 6">
            <a:extLst>
              <a:ext uri="{FF2B5EF4-FFF2-40B4-BE49-F238E27FC236}">
                <a16:creationId xmlns:a16="http://schemas.microsoft.com/office/drawing/2014/main" id="{C25016C4-A568-4E24-BE2D-AEE247731D7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10800000" flipH="1">
            <a:off x="8550578" y="1675491"/>
            <a:ext cx="3200099" cy="4327406"/>
          </a:xfrm>
          <a:prstGeom prst="rect">
            <a:avLst/>
          </a:prstGeom>
        </p:spPr>
      </p:pic>
      <p:pic>
        <p:nvPicPr>
          <p:cNvPr id="9" name="Graphic 8">
            <a:extLst>
              <a:ext uri="{FF2B5EF4-FFF2-40B4-BE49-F238E27FC236}">
                <a16:creationId xmlns:a16="http://schemas.microsoft.com/office/drawing/2014/main" id="{72DA4F3B-0E9C-4527-85C1-FFDA169ED7F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67641" y="5798309"/>
            <a:ext cx="1468120" cy="922008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14880F4F-8A79-4AFB-9560-E14AA7064AC3}"/>
              </a:ext>
            </a:extLst>
          </p:cNvPr>
          <p:cNvSpPr txBox="1"/>
          <p:nvPr/>
        </p:nvSpPr>
        <p:spPr>
          <a:xfrm>
            <a:off x="9916882" y="1777372"/>
            <a:ext cx="125984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>
                <a:solidFill>
                  <a:schemeClr val="accent1"/>
                </a:solidFill>
              </a:rPr>
              <a:t>TIP: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5F03B2B-F8C1-4113-B1F7-B098B69BAB47}"/>
              </a:ext>
            </a:extLst>
          </p:cNvPr>
          <p:cNvSpPr txBox="1"/>
          <p:nvPr/>
        </p:nvSpPr>
        <p:spPr>
          <a:xfrm>
            <a:off x="599724" y="1734998"/>
            <a:ext cx="793737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endParaRPr lang="en-US" dirty="0"/>
          </a:p>
          <a:p>
            <a:pPr marL="342900" indent="-342900">
              <a:buAutoNum type="arabicPeriod"/>
            </a:pPr>
            <a:endParaRPr lang="en-US" dirty="0"/>
          </a:p>
          <a:p>
            <a:pPr marL="342900" indent="-342900">
              <a:buAutoNum type="arabicPeriod"/>
            </a:pPr>
            <a:endParaRPr lang="en-US" dirty="0"/>
          </a:p>
          <a:p>
            <a:endParaRPr lang="en-US" dirty="0"/>
          </a:p>
        </p:txBody>
      </p:sp>
      <p:pic>
        <p:nvPicPr>
          <p:cNvPr id="8" name="Graphic 7">
            <a:extLst>
              <a:ext uri="{FF2B5EF4-FFF2-40B4-BE49-F238E27FC236}">
                <a16:creationId xmlns:a16="http://schemas.microsoft.com/office/drawing/2014/main" id="{8AAED468-B27A-43DD-B557-343D24547EB8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-90169" y="139340"/>
            <a:ext cx="6186169" cy="1602292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D650A1C1-B118-4F99-9D42-B0DE9F653E0F}"/>
              </a:ext>
            </a:extLst>
          </p:cNvPr>
          <p:cNvSpPr txBox="1"/>
          <p:nvPr/>
        </p:nvSpPr>
        <p:spPr>
          <a:xfrm>
            <a:off x="9226987" y="2561922"/>
            <a:ext cx="252369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 Strengthen your financial preparedness</a:t>
            </a:r>
          </a:p>
          <a:p>
            <a:r>
              <a:rPr lang="en-US" sz="2000" dirty="0"/>
              <a:t>for disasters and emergencies by</a:t>
            </a:r>
          </a:p>
          <a:p>
            <a:r>
              <a:rPr lang="en-US" sz="2000" dirty="0"/>
              <a:t>downloading FEMA’s Emergency Financial</a:t>
            </a:r>
          </a:p>
          <a:p>
            <a:r>
              <a:rPr lang="en-US" sz="2000" dirty="0"/>
              <a:t>First Aid Kid at http://bit.ly/EFFAK1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5723580-94B2-4D50-94BF-B67542F53F5F}"/>
              </a:ext>
            </a:extLst>
          </p:cNvPr>
          <p:cNvSpPr txBox="1"/>
          <p:nvPr/>
        </p:nvSpPr>
        <p:spPr>
          <a:xfrm>
            <a:off x="599724" y="1857080"/>
            <a:ext cx="7827839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If you have physical copies of your important papers,  store these copies and photos in a safe deposit box, fire proof box or in a zipper storage bag in your freezer.</a:t>
            </a:r>
          </a:p>
        </p:txBody>
      </p:sp>
    </p:spTree>
    <p:extLst>
      <p:ext uri="{BB962C8B-B14F-4D97-AF65-F5344CB8AC3E}">
        <p14:creationId xmlns:p14="http://schemas.microsoft.com/office/powerpoint/2010/main" val="8375261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iagram&#10;&#10;Description automatically generated">
            <a:extLst>
              <a:ext uri="{FF2B5EF4-FFF2-40B4-BE49-F238E27FC236}">
                <a16:creationId xmlns:a16="http://schemas.microsoft.com/office/drawing/2014/main" id="{A22F6EE9-771F-4DED-8894-DA8483AB0C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31188" y="3895591"/>
            <a:ext cx="2960465" cy="2729548"/>
          </a:xfrm>
          <a:prstGeom prst="rect">
            <a:avLst/>
          </a:prstGeom>
          <a:ln w="127000" cap="rnd">
            <a:solidFill>
              <a:srgbClr val="FFFFFF"/>
            </a:solidFill>
          </a:ln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pic>
        <p:nvPicPr>
          <p:cNvPr id="9" name="Graphic 8">
            <a:extLst>
              <a:ext uri="{FF2B5EF4-FFF2-40B4-BE49-F238E27FC236}">
                <a16:creationId xmlns:a16="http://schemas.microsoft.com/office/drawing/2014/main" id="{72DA4F3B-0E9C-4527-85C1-FFDA169ED7F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67641" y="5798309"/>
            <a:ext cx="1468120" cy="922008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85F03B2B-F8C1-4113-B1F7-B098B69BAB47}"/>
              </a:ext>
            </a:extLst>
          </p:cNvPr>
          <p:cNvSpPr txBox="1"/>
          <p:nvPr/>
        </p:nvSpPr>
        <p:spPr>
          <a:xfrm>
            <a:off x="167641" y="1906630"/>
            <a:ext cx="8371004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/>
              <a:t>Store electronic copies of important documents in a password-protected format </a:t>
            </a:r>
          </a:p>
          <a:p>
            <a:endParaRPr lang="en-US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/>
              <a:t>On a removable flash or external hard drive in your fireproof and waterproof box or safe, </a:t>
            </a:r>
          </a:p>
          <a:p>
            <a:endParaRPr lang="en-US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/>
              <a:t>Or consider using a secure cloud-based service. </a:t>
            </a:r>
          </a:p>
        </p:txBody>
      </p:sp>
      <p:pic>
        <p:nvPicPr>
          <p:cNvPr id="5" name="Graphic 4">
            <a:extLst>
              <a:ext uri="{FF2B5EF4-FFF2-40B4-BE49-F238E27FC236}">
                <a16:creationId xmlns:a16="http://schemas.microsoft.com/office/drawing/2014/main" id="{0CE556C0-8324-40D3-99C0-C03A1B0423FE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-90169" y="139340"/>
            <a:ext cx="6186169" cy="16022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048108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GUID" val="1cb52078-205d-4f4a-90de-258eed37e125"/>
</p:tagLst>
</file>

<file path=ppt/theme/theme1.xml><?xml version="1.0" encoding="utf-8"?>
<a:theme xmlns:a="http://schemas.openxmlformats.org/drawingml/2006/main" name="Office Theme">
  <a:themeElements>
    <a:clrScheme name="PIY">
      <a:dk1>
        <a:srgbClr val="3A2A24"/>
      </a:dk1>
      <a:lt1>
        <a:srgbClr val="FFF8D7"/>
      </a:lt1>
      <a:dk2>
        <a:srgbClr val="29353A"/>
      </a:dk2>
      <a:lt2>
        <a:srgbClr val="AFD8DB"/>
      </a:lt2>
      <a:accent1>
        <a:srgbClr val="02466B"/>
      </a:accent1>
      <a:accent2>
        <a:srgbClr val="0060A2"/>
      </a:accent2>
      <a:accent3>
        <a:srgbClr val="067E9C"/>
      </a:accent3>
      <a:accent4>
        <a:srgbClr val="DC5E26"/>
      </a:accent4>
      <a:accent5>
        <a:srgbClr val="F89A2C"/>
      </a:accent5>
      <a:accent6>
        <a:srgbClr val="35B57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248</TotalTime>
  <Words>222</Words>
  <Application>Microsoft Office PowerPoint</Application>
  <PresentationFormat>Widescreen</PresentationFormat>
  <Paragraphs>24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Important Documents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Kabanje, Kiana (MIL)</dc:creator>
  <cp:lastModifiedBy>Kabanje, Kiana (MIL)</cp:lastModifiedBy>
  <cp:revision>13</cp:revision>
  <dcterms:created xsi:type="dcterms:W3CDTF">2020-11-16T18:09:18Z</dcterms:created>
  <dcterms:modified xsi:type="dcterms:W3CDTF">2021-03-09T17:50:42Z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1520fa42-cf58-4c22-8b93-58cf1d3bd1cb_Enabled">
    <vt:lpwstr>true</vt:lpwstr>
  </property>
  <property fmtid="{D5CDD505-2E9C-101B-9397-08002B2CF9AE}" pid="3" name="MSIP_Label_1520fa42-cf58-4c22-8b93-58cf1d3bd1cb_SetDate">
    <vt:lpwstr>2021-03-09T17:50:36Z</vt:lpwstr>
  </property>
  <property fmtid="{D5CDD505-2E9C-101B-9397-08002B2CF9AE}" pid="4" name="MSIP_Label_1520fa42-cf58-4c22-8b93-58cf1d3bd1cb_Method">
    <vt:lpwstr>Privileged</vt:lpwstr>
  </property>
  <property fmtid="{D5CDD505-2E9C-101B-9397-08002B2CF9AE}" pid="5" name="MSIP_Label_1520fa42-cf58-4c22-8b93-58cf1d3bd1cb_Name">
    <vt:lpwstr>Public Information</vt:lpwstr>
  </property>
  <property fmtid="{D5CDD505-2E9C-101B-9397-08002B2CF9AE}" pid="6" name="MSIP_Label_1520fa42-cf58-4c22-8b93-58cf1d3bd1cb_SiteId">
    <vt:lpwstr>11d0e217-264e-400a-8ba0-57dcc127d72d</vt:lpwstr>
  </property>
  <property fmtid="{D5CDD505-2E9C-101B-9397-08002B2CF9AE}" pid="7" name="MSIP_Label_1520fa42-cf58-4c22-8b93-58cf1d3bd1cb_ActionId">
    <vt:lpwstr>55335514-06e9-40ac-a503-114ec6df96a6</vt:lpwstr>
  </property>
  <property fmtid="{D5CDD505-2E9C-101B-9397-08002B2CF9AE}" pid="8" name="MSIP_Label_1520fa42-cf58-4c22-8b93-58cf1d3bd1cb_ContentBits">
    <vt:lpwstr>0</vt:lpwstr>
  </property>
</Properties>
</file>