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8" r:id="rId4"/>
    <p:sldId id="258" r:id="rId5"/>
    <p:sldId id="266" r:id="rId6"/>
    <p:sldId id="269" r:id="rId7"/>
    <p:sldId id="270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banje, Kiana (MIL)" initials="KK(" lastIdx="1" clrIdx="0">
    <p:extLst>
      <p:ext uri="{19B8F6BF-5375-455C-9EA6-DF929625EA0E}">
        <p15:presenceInfo xmlns:p15="http://schemas.microsoft.com/office/powerpoint/2012/main" userId="S::Kiana.Kabanja@mil.wa.gov::c58bb0bd-8a15-45be-a6a0-b18c3ac473e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BB13A-37F9-4889-A1DC-617ADE8763AB}" v="3" dt="2021-03-09T17:49:07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26FA70FF-5EE2-4561-A4DF-C86AC09E6BC6}"/>
    <pc:docChg chg="custSel delSld modSld">
      <pc:chgData name="Kabanje, Kiana (MIL)" userId="c58bb0bd-8a15-45be-a6a0-b18c3ac473e2" providerId="ADAL" clId="{26FA70FF-5EE2-4561-A4DF-C86AC09E6BC6}" dt="2020-12-09T23:31:41.222" v="88" actId="20577"/>
      <pc:docMkLst>
        <pc:docMk/>
      </pc:docMkLst>
      <pc:sldChg chg="addSp delSp modSp mod delAnim">
        <pc:chgData name="Kabanje, Kiana (MIL)" userId="c58bb0bd-8a15-45be-a6a0-b18c3ac473e2" providerId="ADAL" clId="{26FA70FF-5EE2-4561-A4DF-C86AC09E6BC6}" dt="2020-12-09T23:28:06.190" v="50" actId="478"/>
        <pc:sldMkLst>
          <pc:docMk/>
          <pc:sldMk cId="1102895818" sldId="256"/>
        </pc:sldMkLst>
        <pc:spChg chg="del">
          <ac:chgData name="Kabanje, Kiana (MIL)" userId="c58bb0bd-8a15-45be-a6a0-b18c3ac473e2" providerId="ADAL" clId="{26FA70FF-5EE2-4561-A4DF-C86AC09E6BC6}" dt="2020-12-09T23:28:00.336" v="46" actId="478"/>
          <ac:spMkLst>
            <pc:docMk/>
            <pc:sldMk cId="1102895818" sldId="256"/>
            <ac:spMk id="3" creationId="{EF6B80E2-8DC8-4121-B003-59F889AA74CF}"/>
          </ac:spMkLst>
        </pc:spChg>
        <pc:spChg chg="del">
          <ac:chgData name="Kabanje, Kiana (MIL)" userId="c58bb0bd-8a15-45be-a6a0-b18c3ac473e2" providerId="ADAL" clId="{26FA70FF-5EE2-4561-A4DF-C86AC09E6BC6}" dt="2020-12-09T23:28:04.696" v="48" actId="478"/>
          <ac:spMkLst>
            <pc:docMk/>
            <pc:sldMk cId="1102895818" sldId="256"/>
            <ac:spMk id="4" creationId="{5FF2F00C-571C-4A17-BC8D-00B7C4EAC0D2}"/>
          </ac:spMkLst>
        </pc:spChg>
        <pc:spChg chg="del mod">
          <ac:chgData name="Kabanje, Kiana (MIL)" userId="c58bb0bd-8a15-45be-a6a0-b18c3ac473e2" providerId="ADAL" clId="{26FA70FF-5EE2-4561-A4DF-C86AC09E6BC6}" dt="2020-12-09T23:28:06.190" v="50" actId="478"/>
          <ac:spMkLst>
            <pc:docMk/>
            <pc:sldMk cId="1102895818" sldId="256"/>
            <ac:spMk id="6" creationId="{48C054CA-8274-42BC-B879-C5B27BB551BF}"/>
          </ac:spMkLst>
        </pc:spChg>
        <pc:spChg chg="add del mod">
          <ac:chgData name="Kabanje, Kiana (MIL)" userId="c58bb0bd-8a15-45be-a6a0-b18c3ac473e2" providerId="ADAL" clId="{26FA70FF-5EE2-4561-A4DF-C86AC09E6BC6}" dt="2020-12-09T23:28:03.145" v="47" actId="478"/>
          <ac:spMkLst>
            <pc:docMk/>
            <pc:sldMk cId="1102895818" sldId="256"/>
            <ac:spMk id="7" creationId="{EED1E822-2E77-4045-A8DE-2B1176AFEC88}"/>
          </ac:spMkLst>
        </pc:spChg>
        <pc:picChg chg="add mod">
          <ac:chgData name="Kabanje, Kiana (MIL)" userId="c58bb0bd-8a15-45be-a6a0-b18c3ac473e2" providerId="ADAL" clId="{26FA70FF-5EE2-4561-A4DF-C86AC09E6BC6}" dt="2020-12-09T23:27:57.199" v="45" actId="1076"/>
          <ac:picMkLst>
            <pc:docMk/>
            <pc:sldMk cId="1102895818" sldId="256"/>
            <ac:picMk id="2" creationId="{5DE91FE3-86C7-49CA-894B-D6B2DFCBB82B}"/>
          </ac:picMkLst>
        </pc:picChg>
        <pc:picChg chg="del">
          <ac:chgData name="Kabanje, Kiana (MIL)" userId="c58bb0bd-8a15-45be-a6a0-b18c3ac473e2" providerId="ADAL" clId="{26FA70FF-5EE2-4561-A4DF-C86AC09E6BC6}" dt="2020-12-09T23:27:52.639" v="44" actId="478"/>
          <ac:picMkLst>
            <pc:docMk/>
            <pc:sldMk cId="1102895818" sldId="25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6FA70FF-5EE2-4561-A4DF-C86AC09E6BC6}" dt="2020-12-09T23:27:31.330" v="40" actId="1076"/>
        <pc:sldMkLst>
          <pc:docMk/>
          <pc:sldMk cId="1090469778" sldId="257"/>
        </pc:sldMkLst>
        <pc:spChg chg="mod">
          <ac:chgData name="Kabanje, Kiana (MIL)" userId="c58bb0bd-8a15-45be-a6a0-b18c3ac473e2" providerId="ADAL" clId="{26FA70FF-5EE2-4561-A4DF-C86AC09E6BC6}" dt="2020-12-09T23:25:02.342" v="21" actId="14100"/>
          <ac:spMkLst>
            <pc:docMk/>
            <pc:sldMk cId="1090469778" sldId="257"/>
            <ac:spMk id="2" creationId="{DDC39BA7-1FD5-4FAC-B391-A2BC66B7F645}"/>
          </ac:spMkLst>
        </pc:spChg>
        <pc:picChg chg="del mod">
          <ac:chgData name="Kabanje, Kiana (MIL)" userId="c58bb0bd-8a15-45be-a6a0-b18c3ac473e2" providerId="ADAL" clId="{26FA70FF-5EE2-4561-A4DF-C86AC09E6BC6}" dt="2020-12-09T23:27:29.234" v="39" actId="478"/>
          <ac:picMkLst>
            <pc:docMk/>
            <pc:sldMk cId="1090469778" sldId="257"/>
            <ac:picMk id="4" creationId="{D92073CE-76E0-4F44-BF83-E703CF33D126}"/>
          </ac:picMkLst>
        </pc:picChg>
        <pc:picChg chg="add del mod">
          <ac:chgData name="Kabanje, Kiana (MIL)" userId="c58bb0bd-8a15-45be-a6a0-b18c3ac473e2" providerId="ADAL" clId="{26FA70FF-5EE2-4561-A4DF-C86AC09E6BC6}" dt="2020-12-09T23:26:16.918" v="26" actId="21"/>
          <ac:picMkLst>
            <pc:docMk/>
            <pc:sldMk cId="1090469778" sldId="257"/>
            <ac:picMk id="5" creationId="{B4B99AF3-1062-43E3-A76B-CDB150549667}"/>
          </ac:picMkLst>
        </pc:picChg>
        <pc:picChg chg="add del mod">
          <ac:chgData name="Kabanje, Kiana (MIL)" userId="c58bb0bd-8a15-45be-a6a0-b18c3ac473e2" providerId="ADAL" clId="{26FA70FF-5EE2-4561-A4DF-C86AC09E6BC6}" dt="2020-12-09T23:26:16.918" v="26" actId="21"/>
          <ac:picMkLst>
            <pc:docMk/>
            <pc:sldMk cId="1090469778" sldId="257"/>
            <ac:picMk id="8" creationId="{FCDABD63-09C9-455D-9E3C-81B40AD2ADED}"/>
          </ac:picMkLst>
        </pc:picChg>
        <pc:picChg chg="add del mod">
          <ac:chgData name="Kabanje, Kiana (MIL)" userId="c58bb0bd-8a15-45be-a6a0-b18c3ac473e2" providerId="ADAL" clId="{26FA70FF-5EE2-4561-A4DF-C86AC09E6BC6}" dt="2020-12-09T23:26:16.918" v="26" actId="21"/>
          <ac:picMkLst>
            <pc:docMk/>
            <pc:sldMk cId="1090469778" sldId="257"/>
            <ac:picMk id="11" creationId="{C8A23179-BDE1-4AE7-BB8F-45ACD7BB1BD2}"/>
          </ac:picMkLst>
        </pc:picChg>
        <pc:picChg chg="add del mod">
          <ac:chgData name="Kabanje, Kiana (MIL)" userId="c58bb0bd-8a15-45be-a6a0-b18c3ac473e2" providerId="ADAL" clId="{26FA70FF-5EE2-4561-A4DF-C86AC09E6BC6}" dt="2020-12-09T23:26:16.918" v="26" actId="21"/>
          <ac:picMkLst>
            <pc:docMk/>
            <pc:sldMk cId="1090469778" sldId="257"/>
            <ac:picMk id="13" creationId="{3AA229E3-4D90-4569-B460-764743BEB9EC}"/>
          </ac:picMkLst>
        </pc:picChg>
        <pc:picChg chg="add del mod">
          <ac:chgData name="Kabanje, Kiana (MIL)" userId="c58bb0bd-8a15-45be-a6a0-b18c3ac473e2" providerId="ADAL" clId="{26FA70FF-5EE2-4561-A4DF-C86AC09E6BC6}" dt="2020-12-09T23:27:02.012" v="33" actId="21"/>
          <ac:picMkLst>
            <pc:docMk/>
            <pc:sldMk cId="1090469778" sldId="257"/>
            <ac:picMk id="15" creationId="{EE5F0F90-3E3F-4B2D-9750-E3958FFCFD2D}"/>
          </ac:picMkLst>
        </pc:picChg>
        <pc:picChg chg="add mod">
          <ac:chgData name="Kabanje, Kiana (MIL)" userId="c58bb0bd-8a15-45be-a6a0-b18c3ac473e2" providerId="ADAL" clId="{26FA70FF-5EE2-4561-A4DF-C86AC09E6BC6}" dt="2020-12-09T23:27:31.330" v="40" actId="1076"/>
          <ac:picMkLst>
            <pc:docMk/>
            <pc:sldMk cId="1090469778" sldId="257"/>
            <ac:picMk id="17" creationId="{C2C5EE46-C87B-42DC-83DC-85155534ACF6}"/>
          </ac:picMkLst>
        </pc:picChg>
      </pc:sldChg>
      <pc:sldChg chg="addSp delSp modSp mod">
        <pc:chgData name="Kabanje, Kiana (MIL)" userId="c58bb0bd-8a15-45be-a6a0-b18c3ac473e2" providerId="ADAL" clId="{26FA70FF-5EE2-4561-A4DF-C86AC09E6BC6}" dt="2020-12-09T23:31:19.237" v="78"/>
        <pc:sldMkLst>
          <pc:docMk/>
          <pc:sldMk cId="837526182" sldId="258"/>
        </pc:sldMkLst>
        <pc:spChg chg="del mod">
          <ac:chgData name="Kabanje, Kiana (MIL)" userId="c58bb0bd-8a15-45be-a6a0-b18c3ac473e2" providerId="ADAL" clId="{26FA70FF-5EE2-4561-A4DF-C86AC09E6BC6}" dt="2020-12-09T23:31:19.237" v="78"/>
          <ac:spMkLst>
            <pc:docMk/>
            <pc:sldMk cId="837526182" sldId="258"/>
            <ac:spMk id="5" creationId="{F8A5FF04-ADEC-44F1-92D0-4114C21668A8}"/>
          </ac:spMkLst>
        </pc:spChg>
        <pc:spChg chg="del">
          <ac:chgData name="Kabanje, Kiana (MIL)" userId="c58bb0bd-8a15-45be-a6a0-b18c3ac473e2" providerId="ADAL" clId="{26FA70FF-5EE2-4561-A4DF-C86AC09E6BC6}" dt="2020-12-09T23:31:12.230" v="75" actId="478"/>
          <ac:spMkLst>
            <pc:docMk/>
            <pc:sldMk cId="837526182" sldId="258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26FA70FF-5EE2-4561-A4DF-C86AC09E6BC6}" dt="2020-12-09T23:31:08.009" v="74" actId="1035"/>
          <ac:picMkLst>
            <pc:docMk/>
            <pc:sldMk cId="837526182" sldId="258"/>
            <ac:picMk id="8" creationId="{7F087A82-164E-4B68-A3C7-6F23285FCC4D}"/>
          </ac:picMkLst>
        </pc:picChg>
        <pc:picChg chg="del">
          <ac:chgData name="Kabanje, Kiana (MIL)" userId="c58bb0bd-8a15-45be-a6a0-b18c3ac473e2" providerId="ADAL" clId="{26FA70FF-5EE2-4561-A4DF-C86AC09E6BC6}" dt="2020-12-09T23:30:58.808" v="65" actId="478"/>
          <ac:picMkLst>
            <pc:docMk/>
            <pc:sldMk cId="837526182" sldId="258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6FA70FF-5EE2-4561-A4DF-C86AC09E6BC6}" dt="2020-12-09T23:31:41.222" v="88" actId="20577"/>
        <pc:sldMkLst>
          <pc:docMk/>
          <pc:sldMk cId="1085431678" sldId="259"/>
        </pc:sldMkLst>
        <pc:spChg chg="mod">
          <ac:chgData name="Kabanje, Kiana (MIL)" userId="c58bb0bd-8a15-45be-a6a0-b18c3ac473e2" providerId="ADAL" clId="{26FA70FF-5EE2-4561-A4DF-C86AC09E6BC6}" dt="2020-12-09T23:31:41.222" v="88" actId="2057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26FA70FF-5EE2-4561-A4DF-C86AC09E6BC6}" dt="2020-12-09T23:31:36.927" v="85" actId="20577"/>
          <ac:spMkLst>
            <pc:docMk/>
            <pc:sldMk cId="1085431678" sldId="259"/>
            <ac:spMk id="4" creationId="{75904933-DB9C-4340-AF8E-6706D20BAFDF}"/>
          </ac:spMkLst>
        </pc:spChg>
        <pc:picChg chg="add mod">
          <ac:chgData name="Kabanje, Kiana (MIL)" userId="c58bb0bd-8a15-45be-a6a0-b18c3ac473e2" providerId="ADAL" clId="{26FA70FF-5EE2-4561-A4DF-C86AC09E6BC6}" dt="2020-12-09T23:31:32.298" v="84"/>
          <ac:picMkLst>
            <pc:docMk/>
            <pc:sldMk cId="1085431678" sldId="259"/>
            <ac:picMk id="6" creationId="{524CFFB5-C797-42E0-AEF7-455DC8737B2C}"/>
          </ac:picMkLst>
        </pc:picChg>
        <pc:picChg chg="del">
          <ac:chgData name="Kabanje, Kiana (MIL)" userId="c58bb0bd-8a15-45be-a6a0-b18c3ac473e2" providerId="ADAL" clId="{26FA70FF-5EE2-4561-A4DF-C86AC09E6BC6}" dt="2020-12-09T23:31:31.858" v="83" actId="478"/>
          <ac:picMkLst>
            <pc:docMk/>
            <pc:sldMk cId="1085431678" sldId="259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26FA70FF-5EE2-4561-A4DF-C86AC09E6BC6}" dt="2020-12-09T23:31:27.277" v="81" actId="478"/>
        <pc:sldMkLst>
          <pc:docMk/>
          <pc:sldMk cId="3540604319" sldId="266"/>
        </pc:sldMkLst>
        <pc:spChg chg="del">
          <ac:chgData name="Kabanje, Kiana (MIL)" userId="c58bb0bd-8a15-45be-a6a0-b18c3ac473e2" providerId="ADAL" clId="{26FA70FF-5EE2-4561-A4DF-C86AC09E6BC6}" dt="2020-12-09T23:31:27.277" v="81" actId="478"/>
          <ac:spMkLst>
            <pc:docMk/>
            <pc:sldMk cId="3540604319" sldId="266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26FA70FF-5EE2-4561-A4DF-C86AC09E6BC6}" dt="2020-12-09T23:31:24.477" v="80"/>
          <ac:picMkLst>
            <pc:docMk/>
            <pc:sldMk cId="3540604319" sldId="266"/>
            <ac:picMk id="5" creationId="{38258811-5A8A-455D-BC4F-98E589E5281F}"/>
          </ac:picMkLst>
        </pc:picChg>
        <pc:picChg chg="del">
          <ac:chgData name="Kabanje, Kiana (MIL)" userId="c58bb0bd-8a15-45be-a6a0-b18c3ac473e2" providerId="ADAL" clId="{26FA70FF-5EE2-4561-A4DF-C86AC09E6BC6}" dt="2020-12-09T23:31:24.044" v="79" actId="478"/>
          <ac:picMkLst>
            <pc:docMk/>
            <pc:sldMk cId="3540604319" sldId="266"/>
            <ac:picMk id="15" creationId="{27BE126A-DC78-49AA-B25F-C027740B254D}"/>
          </ac:picMkLst>
        </pc:picChg>
      </pc:sldChg>
      <pc:sldChg chg="del">
        <pc:chgData name="Kabanje, Kiana (MIL)" userId="c58bb0bd-8a15-45be-a6a0-b18c3ac473e2" providerId="ADAL" clId="{26FA70FF-5EE2-4561-A4DF-C86AC09E6BC6}" dt="2020-12-09T23:31:29.605" v="82" actId="47"/>
        <pc:sldMkLst>
          <pc:docMk/>
          <pc:sldMk cId="171048108" sldId="267"/>
        </pc:sldMkLst>
      </pc:sldChg>
      <pc:sldChg chg="addSp delSp modSp mod delAnim addCm modCm">
        <pc:chgData name="Kabanje, Kiana (MIL)" userId="c58bb0bd-8a15-45be-a6a0-b18c3ac473e2" providerId="ADAL" clId="{26FA70FF-5EE2-4561-A4DF-C86AC09E6BC6}" dt="2020-12-09T23:30:28.728" v="62"/>
        <pc:sldMkLst>
          <pc:docMk/>
          <pc:sldMk cId="2711980768" sldId="268"/>
        </pc:sldMkLst>
        <pc:spChg chg="del">
          <ac:chgData name="Kabanje, Kiana (MIL)" userId="c58bb0bd-8a15-45be-a6a0-b18c3ac473e2" providerId="ADAL" clId="{26FA70FF-5EE2-4561-A4DF-C86AC09E6BC6}" dt="2020-12-09T23:26:19.812" v="27" actId="478"/>
          <ac:spMkLst>
            <pc:docMk/>
            <pc:sldMk cId="2711980768" sldId="268"/>
            <ac:spMk id="2" creationId="{A7C259AA-1D18-4B6B-9EBC-D678DB37522B}"/>
          </ac:spMkLst>
        </pc:spChg>
        <pc:spChg chg="del">
          <ac:chgData name="Kabanje, Kiana (MIL)" userId="c58bb0bd-8a15-45be-a6a0-b18c3ac473e2" providerId="ADAL" clId="{26FA70FF-5EE2-4561-A4DF-C86AC09E6BC6}" dt="2020-12-09T23:26:21.689" v="28" actId="478"/>
          <ac:spMkLst>
            <pc:docMk/>
            <pc:sldMk cId="2711980768" sldId="268"/>
            <ac:spMk id="3" creationId="{EF6B80E2-8DC8-4121-B003-59F889AA74CF}"/>
          </ac:spMkLst>
        </pc:spChg>
        <pc:spChg chg="del">
          <ac:chgData name="Kabanje, Kiana (MIL)" userId="c58bb0bd-8a15-45be-a6a0-b18c3ac473e2" providerId="ADAL" clId="{26FA70FF-5EE2-4561-A4DF-C86AC09E6BC6}" dt="2020-12-09T23:26:24.806" v="30" actId="478"/>
          <ac:spMkLst>
            <pc:docMk/>
            <pc:sldMk cId="2711980768" sldId="268"/>
            <ac:spMk id="4" creationId="{5FF2F00C-571C-4A17-BC8D-00B7C4EAC0D2}"/>
          </ac:spMkLst>
        </pc:spChg>
        <pc:spChg chg="add del mod">
          <ac:chgData name="Kabanje, Kiana (MIL)" userId="c58bb0bd-8a15-45be-a6a0-b18c3ac473e2" providerId="ADAL" clId="{26FA70FF-5EE2-4561-A4DF-C86AC09E6BC6}" dt="2020-12-09T23:26:23.432" v="29" actId="478"/>
          <ac:spMkLst>
            <pc:docMk/>
            <pc:sldMk cId="2711980768" sldId="268"/>
            <ac:spMk id="6" creationId="{15FD543D-396E-4B0A-B607-E0770CFF67D4}"/>
          </ac:spMkLst>
        </pc:spChg>
        <pc:picChg chg="add mod">
          <ac:chgData name="Kabanje, Kiana (MIL)" userId="c58bb0bd-8a15-45be-a6a0-b18c3ac473e2" providerId="ADAL" clId="{26FA70FF-5EE2-4561-A4DF-C86AC09E6BC6}" dt="2020-12-09T23:29:36.153" v="60" actId="1076"/>
          <ac:picMkLst>
            <pc:docMk/>
            <pc:sldMk cId="2711980768" sldId="268"/>
            <ac:picMk id="10" creationId="{A460F194-08F3-42C6-BEF6-C283FB2DB031}"/>
          </ac:picMkLst>
        </pc:picChg>
        <pc:picChg chg="add mod">
          <ac:chgData name="Kabanje, Kiana (MIL)" userId="c58bb0bd-8a15-45be-a6a0-b18c3ac473e2" providerId="ADAL" clId="{26FA70FF-5EE2-4561-A4DF-C86AC09E6BC6}" dt="2020-12-09T23:29:34.809" v="59" actId="1076"/>
          <ac:picMkLst>
            <pc:docMk/>
            <pc:sldMk cId="2711980768" sldId="268"/>
            <ac:picMk id="11" creationId="{9D2A98A2-0B4F-492D-8E05-010853442BF1}"/>
          </ac:picMkLst>
        </pc:picChg>
        <pc:picChg chg="add mod">
          <ac:chgData name="Kabanje, Kiana (MIL)" userId="c58bb0bd-8a15-45be-a6a0-b18c3ac473e2" providerId="ADAL" clId="{26FA70FF-5EE2-4561-A4DF-C86AC09E6BC6}" dt="2020-12-09T23:29:31.719" v="57" actId="1076"/>
          <ac:picMkLst>
            <pc:docMk/>
            <pc:sldMk cId="2711980768" sldId="268"/>
            <ac:picMk id="12" creationId="{72AF3FCA-76B2-40E2-8F3A-ADECAFC47BC7}"/>
          </ac:picMkLst>
        </pc:picChg>
        <pc:picChg chg="add del mod">
          <ac:chgData name="Kabanje, Kiana (MIL)" userId="c58bb0bd-8a15-45be-a6a0-b18c3ac473e2" providerId="ADAL" clId="{26FA70FF-5EE2-4561-A4DF-C86AC09E6BC6}" dt="2020-12-09T23:29:26.076" v="54" actId="478"/>
          <ac:picMkLst>
            <pc:docMk/>
            <pc:sldMk cId="2711980768" sldId="268"/>
            <ac:picMk id="13" creationId="{9C85F6B5-1269-4179-81E0-6875E56A1642}"/>
          </ac:picMkLst>
        </pc:picChg>
        <pc:picChg chg="add mod">
          <ac:chgData name="Kabanje, Kiana (MIL)" userId="c58bb0bd-8a15-45be-a6a0-b18c3ac473e2" providerId="ADAL" clId="{26FA70FF-5EE2-4561-A4DF-C86AC09E6BC6}" dt="2020-12-09T23:29:20.508" v="52"/>
          <ac:picMkLst>
            <pc:docMk/>
            <pc:sldMk cId="2711980768" sldId="268"/>
            <ac:picMk id="14" creationId="{BD32FB9A-BF0A-41C8-B324-A7F0F00B555D}"/>
          </ac:picMkLst>
        </pc:picChg>
        <pc:picChg chg="del">
          <ac:chgData name="Kabanje, Kiana (MIL)" userId="c58bb0bd-8a15-45be-a6a0-b18c3ac473e2" providerId="ADAL" clId="{26FA70FF-5EE2-4561-A4DF-C86AC09E6BC6}" dt="2020-12-09T23:29:19.524" v="51" actId="478"/>
          <ac:picMkLst>
            <pc:docMk/>
            <pc:sldMk cId="2711980768" sldId="268"/>
            <ac:picMk id="15" creationId="{27BE126A-DC78-49AA-B25F-C027740B254D}"/>
          </ac:picMkLst>
        </pc:picChg>
      </pc:sldChg>
    </pc:docChg>
  </pc:docChgLst>
  <pc:docChgLst>
    <pc:chgData name="Kabanje, Kiana (MIL)" userId="c58bb0bd-8a15-45be-a6a0-b18c3ac473e2" providerId="ADAL" clId="{8AFD98BE-88BB-4B38-8BE5-7C99BF1C53CE}"/>
    <pc:docChg chg="custSel modSld">
      <pc:chgData name="Kabanje, Kiana (MIL)" userId="c58bb0bd-8a15-45be-a6a0-b18c3ac473e2" providerId="ADAL" clId="{8AFD98BE-88BB-4B38-8BE5-7C99BF1C53CE}" dt="2020-12-01T18:49:52.622" v="55" actId="207"/>
      <pc:docMkLst>
        <pc:docMk/>
      </pc:docMkLst>
      <pc:sldChg chg="addSp delSp mod">
        <pc:chgData name="Kabanje, Kiana (MIL)" userId="c58bb0bd-8a15-45be-a6a0-b18c3ac473e2" providerId="ADAL" clId="{8AFD98BE-88BB-4B38-8BE5-7C99BF1C53CE}" dt="2020-12-01T18:47:35.887" v="1" actId="478"/>
        <pc:sldMkLst>
          <pc:docMk/>
          <pc:sldMk cId="837526182" sldId="258"/>
        </pc:sldMkLst>
        <pc:spChg chg="add del">
          <ac:chgData name="Kabanje, Kiana (MIL)" userId="c58bb0bd-8a15-45be-a6a0-b18c3ac473e2" providerId="ADAL" clId="{8AFD98BE-88BB-4B38-8BE5-7C99BF1C53CE}" dt="2020-12-01T18:47:35.887" v="1" actId="478"/>
          <ac:spMkLst>
            <pc:docMk/>
            <pc:sldMk cId="837526182" sldId="258"/>
            <ac:spMk id="2" creationId="{ED2E33BB-4281-4539-9FE6-C62A71A519DF}"/>
          </ac:spMkLst>
        </pc:spChg>
      </pc:sldChg>
      <pc:sldChg chg="modSp mod">
        <pc:chgData name="Kabanje, Kiana (MIL)" userId="c58bb0bd-8a15-45be-a6a0-b18c3ac473e2" providerId="ADAL" clId="{8AFD98BE-88BB-4B38-8BE5-7C99BF1C53CE}" dt="2020-12-01T18:49:52.622" v="55" actId="207"/>
        <pc:sldMkLst>
          <pc:docMk/>
          <pc:sldMk cId="1085431678" sldId="259"/>
        </pc:sldMkLst>
        <pc:spChg chg="mod">
          <ac:chgData name="Kabanje, Kiana (MIL)" userId="c58bb0bd-8a15-45be-a6a0-b18c3ac473e2" providerId="ADAL" clId="{8AFD98BE-88BB-4B38-8BE5-7C99BF1C53CE}" dt="2020-12-01T18:49:52.622" v="55" actId="20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8AFD98BE-88BB-4B38-8BE5-7C99BF1C53CE}" dt="2020-12-01T18:49:15.397" v="53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  <pc:docChgLst>
    <pc:chgData name="Kabanje, Kiana (MIL)" userId="c58bb0bd-8a15-45be-a6a0-b18c3ac473e2" providerId="ADAL" clId="{6D4BB13A-37F9-4889-A1DC-617ADE8763AB}"/>
    <pc:docChg chg="mod delSld">
      <pc:chgData name="Kabanje, Kiana (MIL)" userId="c58bb0bd-8a15-45be-a6a0-b18c3ac473e2" providerId="ADAL" clId="{6D4BB13A-37F9-4889-A1DC-617ADE8763AB}" dt="2021-03-09T17:49:03.799" v="1" actId="47"/>
      <pc:docMkLst>
        <pc:docMk/>
      </pc:docMkLst>
      <pc:sldChg chg="del">
        <pc:chgData name="Kabanje, Kiana (MIL)" userId="c58bb0bd-8a15-45be-a6a0-b18c3ac473e2" providerId="ADAL" clId="{6D4BB13A-37F9-4889-A1DC-617ADE8763AB}" dt="2021-03-09T17:49:03.799" v="1" actId="47"/>
        <pc:sldMkLst>
          <pc:docMk/>
          <pc:sldMk cId="1085431678" sldId="259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2-09T15:29:48.550" idx="1">
    <p:pos x="4407" y="2817"/>
    <p:text>we can use any of these graphics wherever. before we make the final draft I'll swap this backpack out for one with no logo/website</p:text>
    <p:extLst>
      <p:ext uri="{C676402C-5697-4E1C-873F-D02D1690AC5C}">
        <p15:threadingInfo xmlns:p15="http://schemas.microsoft.com/office/powerpoint/2012/main" timeZoneBias="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795657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Grab and Go Kit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2C5EE46-C87B-42DC-83DC-85155534AC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40179" y="1187131"/>
            <a:ext cx="4111641" cy="409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DE91FE3-86C7-49CA-894B-D6B2DFCBB8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87275"/>
            <a:ext cx="9013380" cy="22969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FEB9B4-F77F-45B9-85E4-66EB3B22964F}"/>
              </a:ext>
            </a:extLst>
          </p:cNvPr>
          <p:cNvSpPr txBox="1"/>
          <p:nvPr/>
        </p:nvSpPr>
        <p:spPr>
          <a:xfrm>
            <a:off x="1123122" y="2060630"/>
            <a:ext cx="103366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After an emergency, you may need to survive on your own for several days. 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Being prepared means having your own food, water and other supplies to last for several days. 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 disaster supplies kit is a collection of basic items your household may need in the event of an emergency.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10" name="Picture 9" descr="A picture containing icon&#10;&#10;Description automatically generated">
            <a:extLst>
              <a:ext uri="{FF2B5EF4-FFF2-40B4-BE49-F238E27FC236}">
                <a16:creationId xmlns:a16="http://schemas.microsoft.com/office/drawing/2014/main" id="{A460F194-08F3-42C6-BEF6-C283FB2DB0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758224"/>
            <a:ext cx="1620079" cy="19857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D32FB9A-BF0A-41C8-B324-A7F0F00B55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013380" cy="22969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72EBEDB-3A36-47DE-B24C-2C4FACC17692}"/>
              </a:ext>
            </a:extLst>
          </p:cNvPr>
          <p:cNvSpPr txBox="1"/>
          <p:nvPr/>
        </p:nvSpPr>
        <p:spPr>
          <a:xfrm>
            <a:off x="397522" y="3022550"/>
            <a:ext cx="646047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Food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High energy foods — peanut butter, granola bars, trail mix;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Comfort foods — cookies, hard candy, etc.;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 Dry meats like beef sticks and jerky.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7044E-5620-42F8-9B9C-68107F228180}"/>
              </a:ext>
            </a:extLst>
          </p:cNvPr>
          <p:cNvSpPr txBox="1"/>
          <p:nvPr/>
        </p:nvSpPr>
        <p:spPr>
          <a:xfrm>
            <a:off x="7660741" y="3218739"/>
            <a:ext cx="45312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3A2A24"/>
                </a:solidFill>
              </a:rPr>
              <a:t>Water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2-3 days of water.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1 quart per day per person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3A2A24"/>
                </a:solidFill>
              </a:rPr>
              <a:t>Clothes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Extra socks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Change of clothes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ADA26C-38E5-46E8-8215-7369285D46C4}"/>
              </a:ext>
            </a:extLst>
          </p:cNvPr>
          <p:cNvSpPr txBox="1"/>
          <p:nvPr/>
        </p:nvSpPr>
        <p:spPr>
          <a:xfrm>
            <a:off x="2604052" y="2206487"/>
            <a:ext cx="82395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What should go in your kit?</a:t>
            </a:r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824260" y="1931907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10052626" y="2212789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087A82-164E-4B68-A3C7-6F23285FCC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3137" y="23466"/>
            <a:ext cx="6374300" cy="16244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442B289-AEDD-41E1-80F2-4DB56828E8B4}"/>
              </a:ext>
            </a:extLst>
          </p:cNvPr>
          <p:cNvSpPr/>
          <p:nvPr/>
        </p:nvSpPr>
        <p:spPr>
          <a:xfrm>
            <a:off x="9661397" y="2920675"/>
            <a:ext cx="233569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Rotate items annually. This includes making</a:t>
            </a:r>
          </a:p>
          <a:p>
            <a:r>
              <a:rPr lang="en-US" sz="2400" b="1" dirty="0"/>
              <a:t>sure the clothes</a:t>
            </a:r>
          </a:p>
          <a:p>
            <a:r>
              <a:rPr lang="en-US" sz="2400" b="1" dirty="0"/>
              <a:t>you have stored still</a:t>
            </a:r>
          </a:p>
          <a:p>
            <a:r>
              <a:rPr lang="en-US" sz="2400" b="1" dirty="0"/>
              <a:t>fit!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953493-395D-44EF-97BF-1113F2AC0AE7}"/>
              </a:ext>
            </a:extLst>
          </p:cNvPr>
          <p:cNvSpPr txBox="1"/>
          <p:nvPr/>
        </p:nvSpPr>
        <p:spPr>
          <a:xfrm>
            <a:off x="7404652" y="448915"/>
            <a:ext cx="45134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Other Items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1FFBE2-9C28-49AD-AB6B-E6334D746860}"/>
              </a:ext>
            </a:extLst>
          </p:cNvPr>
          <p:cNvSpPr txBox="1"/>
          <p:nvPr/>
        </p:nvSpPr>
        <p:spPr>
          <a:xfrm>
            <a:off x="445597" y="1732712"/>
            <a:ext cx="258417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Flashlight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 batteries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Light sticks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Radio (battery/crank)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Whistle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Toiletries &amp; wet wipes</a:t>
            </a:r>
          </a:p>
          <a:p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B0BAD3-A379-427E-A4BB-AF16151D0E3A}"/>
              </a:ext>
            </a:extLst>
          </p:cNvPr>
          <p:cNvSpPr txBox="1"/>
          <p:nvPr/>
        </p:nvSpPr>
        <p:spPr>
          <a:xfrm>
            <a:off x="3606245" y="1861061"/>
            <a:ext cx="290876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Multi-purpose tool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and knife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Garbage/plastic bag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Cell Phone charging cord/extra battery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Medications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Pet items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Duct tape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A2A2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21D52A-5A3D-44F0-BA77-7FAA107FB70B}"/>
              </a:ext>
            </a:extLst>
          </p:cNvPr>
          <p:cNvSpPr txBox="1"/>
          <p:nvPr/>
        </p:nvSpPr>
        <p:spPr>
          <a:xfrm>
            <a:off x="6718853" y="1842649"/>
            <a:ext cx="26218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Access to important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documents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First aid kit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Items you need for children and other members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A set of extra clothes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Hat and gloves</a:t>
            </a:r>
          </a:p>
          <a:p>
            <a:pPr lvl="0"/>
            <a:endParaRPr lang="en-US" sz="2000" dirty="0">
              <a:solidFill>
                <a:srgbClr val="3A2A24"/>
              </a:solidFill>
            </a:endParaRPr>
          </a:p>
          <a:p>
            <a:pPr lvl="0"/>
            <a:endParaRPr lang="en-US" sz="2000" dirty="0">
              <a:solidFill>
                <a:srgbClr val="3A2A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258811-5A8A-455D-BC4F-98E589E52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3137" y="23466"/>
            <a:ext cx="6374300" cy="16244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34198A-92B9-4394-8BA9-2EEF65EC90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618" y="3260819"/>
            <a:ext cx="5194242" cy="32982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E712D1-48E4-41C6-AE19-B0B88E884D85}"/>
              </a:ext>
            </a:extLst>
          </p:cNvPr>
          <p:cNvSpPr txBox="1"/>
          <p:nvPr/>
        </p:nvSpPr>
        <p:spPr>
          <a:xfrm>
            <a:off x="6480618" y="337930"/>
            <a:ext cx="5496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should I store my kit?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54445-6D5E-4406-ADEB-1EF114AF539D}"/>
              </a:ext>
            </a:extLst>
          </p:cNvPr>
          <p:cNvSpPr txBox="1"/>
          <p:nvPr/>
        </p:nvSpPr>
        <p:spPr>
          <a:xfrm>
            <a:off x="377687" y="1480930"/>
            <a:ext cx="718599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Store these items in something that is portable and easily carried, like a backpack or tub/suitcase with wheels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B1B1B"/>
                </a:solidFill>
                <a:latin typeface="poppins"/>
              </a:rPr>
              <a:t>Keep this kit in a designated place and have it ready in case you have to leave your home quickly.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1B1B1B"/>
              </a:solidFill>
              <a:latin typeface="poppi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B1B1B"/>
                </a:solidFill>
                <a:latin typeface="poppins"/>
              </a:rPr>
              <a:t>Make sure all family members know where the kit is kept.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258811-5A8A-455D-BC4F-98E589E52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3137" y="23466"/>
            <a:ext cx="6374300" cy="16244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E712D1-48E4-41C6-AE19-B0B88E884D85}"/>
              </a:ext>
            </a:extLst>
          </p:cNvPr>
          <p:cNvSpPr txBox="1"/>
          <p:nvPr/>
        </p:nvSpPr>
        <p:spPr>
          <a:xfrm>
            <a:off x="6480618" y="337930"/>
            <a:ext cx="5496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What other places should I have a kit?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8198B-826F-4961-AD6A-8A03943E6170}"/>
              </a:ext>
            </a:extLst>
          </p:cNvPr>
          <p:cNvSpPr txBox="1"/>
          <p:nvPr/>
        </p:nvSpPr>
        <p:spPr>
          <a:xfrm>
            <a:off x="447261" y="1739348"/>
            <a:ext cx="7951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B1B1B"/>
                </a:solidFill>
              </a:rPr>
              <a:t>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B1B1B"/>
                </a:solidFill>
              </a:rPr>
              <a:t>Be prepared to shelter at work for at least 24 hours. Your work kit should include food, water and other necessities like medicines, as well as comfortable walking shoes, stored in a “grab and go” case.</a:t>
            </a:r>
            <a:endParaRPr lang="en-US" dirty="0">
              <a:solidFill>
                <a:srgbClr val="1B1B1B"/>
              </a:solidFill>
              <a:latin typeface="poppins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1B1B1B"/>
              </a:solidFill>
              <a:latin typeface="poppi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B1B1B"/>
                </a:solidFill>
              </a:rPr>
              <a:t>Car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B1B1B"/>
                </a:solidFill>
              </a:rPr>
              <a:t>In case you are stranded, keep a kit of emergency supplies </a:t>
            </a:r>
            <a:r>
              <a:rPr lang="en-US" sz="2400" dirty="0"/>
              <a:t>in your car.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52C653-A52F-42AA-B322-09253BF91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1477" y="3454294"/>
            <a:ext cx="3141157" cy="280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258811-5A8A-455D-BC4F-98E589E52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3137" y="23466"/>
            <a:ext cx="6374300" cy="16244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023C60-129E-4539-B8F2-A74A827D595B}"/>
              </a:ext>
            </a:extLst>
          </p:cNvPr>
          <p:cNvSpPr txBox="1"/>
          <p:nvPr/>
        </p:nvSpPr>
        <p:spPr>
          <a:xfrm>
            <a:off x="1043608" y="1707544"/>
            <a:ext cx="104559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221E1F"/>
                </a:solidFill>
                <a:latin typeface="Minion Pro"/>
              </a:rPr>
              <a:t>Pet Grab and Go </a:t>
            </a:r>
          </a:p>
          <a:p>
            <a:pPr algn="ctr"/>
            <a:endParaRPr lang="en-US" sz="4000" dirty="0">
              <a:solidFill>
                <a:srgbClr val="221E1F"/>
              </a:solidFill>
              <a:latin typeface="Minion Pro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21E1F"/>
                </a:solidFill>
              </a:rPr>
              <a:t>Pets need a grab and go kit, too!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21E1F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21E1F"/>
                </a:solidFill>
              </a:rPr>
              <a:t>Have two to three days of food, water, any of their medications, leashes and cages if reasonable. </a:t>
            </a: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C652B7-96BF-432E-89E6-13F73875DC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389" y="4316396"/>
            <a:ext cx="4274799" cy="240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9919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d76d045-893b-4103-92d8-9f131bd2e595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365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Minion Pro</vt:lpstr>
      <vt:lpstr>poppins</vt:lpstr>
      <vt:lpstr>Office Theme</vt:lpstr>
      <vt:lpstr>Grab and Go Kit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19</cp:revision>
  <dcterms:created xsi:type="dcterms:W3CDTF">2020-11-16T18:09:18Z</dcterms:created>
  <dcterms:modified xsi:type="dcterms:W3CDTF">2021-03-09T17:49:07Z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520fa42-cf58-4c22-8b93-58cf1d3bd1cb_Enabled">
    <vt:lpwstr>true</vt:lpwstr>
  </property>
  <property fmtid="{D5CDD505-2E9C-101B-9397-08002B2CF9AE}" pid="3" name="MSIP_Label_1520fa42-cf58-4c22-8b93-58cf1d3bd1cb_SetDate">
    <vt:lpwstr>2021-03-09T17:49:00Z</vt:lpwstr>
  </property>
  <property fmtid="{D5CDD505-2E9C-101B-9397-08002B2CF9AE}" pid="4" name="MSIP_Label_1520fa42-cf58-4c22-8b93-58cf1d3bd1cb_Method">
    <vt:lpwstr>Privileged</vt:lpwstr>
  </property>
  <property fmtid="{D5CDD505-2E9C-101B-9397-08002B2CF9AE}" pid="5" name="MSIP_Label_1520fa42-cf58-4c22-8b93-58cf1d3bd1cb_Name">
    <vt:lpwstr>Public Information</vt:lpwstr>
  </property>
  <property fmtid="{D5CDD505-2E9C-101B-9397-08002B2CF9AE}" pid="6" name="MSIP_Label_1520fa42-cf58-4c22-8b93-58cf1d3bd1cb_SiteId">
    <vt:lpwstr>11d0e217-264e-400a-8ba0-57dcc127d72d</vt:lpwstr>
  </property>
  <property fmtid="{D5CDD505-2E9C-101B-9397-08002B2CF9AE}" pid="7" name="MSIP_Label_1520fa42-cf58-4c22-8b93-58cf1d3bd1cb_ActionId">
    <vt:lpwstr>4ba61e7c-0f69-4582-b429-d90ce226220f</vt:lpwstr>
  </property>
  <property fmtid="{D5CDD505-2E9C-101B-9397-08002B2CF9AE}" pid="8" name="MSIP_Label_1520fa42-cf58-4c22-8b93-58cf1d3bd1cb_ContentBits">
    <vt:lpwstr>0</vt:lpwstr>
  </property>
</Properties>
</file>