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8" r:id="rId4"/>
    <p:sldId id="258" r:id="rId5"/>
    <p:sldId id="266" r:id="rId6"/>
  </p:sldIdLst>
  <p:sldSz cx="12192000" cy="6858000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196116-AFDE-464F-A2F0-EAC812BC53EA}" v="12" dt="2021-01-06T18:49:57.2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banje, Kiana (MIL)" userId="c58bb0bd-8a15-45be-a6a0-b18c3ac473e2" providerId="ADAL" clId="{B7196116-AFDE-464F-A2F0-EAC812BC53EA}"/>
    <pc:docChg chg="undo custSel delSld modSld">
      <pc:chgData name="Kabanje, Kiana (MIL)" userId="c58bb0bd-8a15-45be-a6a0-b18c3ac473e2" providerId="ADAL" clId="{B7196116-AFDE-464F-A2F0-EAC812BC53EA}" dt="2021-01-06T18:49:37.993" v="13" actId="1076"/>
      <pc:docMkLst>
        <pc:docMk/>
      </pc:docMkLst>
      <pc:sldChg chg="modSp mod">
        <pc:chgData name="Kabanje, Kiana (MIL)" userId="c58bb0bd-8a15-45be-a6a0-b18c3ac473e2" providerId="ADAL" clId="{B7196116-AFDE-464F-A2F0-EAC812BC53EA}" dt="2021-01-06T18:48:28.017" v="2" actId="1076"/>
        <pc:sldMkLst>
          <pc:docMk/>
          <pc:sldMk cId="1102895818" sldId="256"/>
        </pc:sldMkLst>
        <pc:spChg chg="mod">
          <ac:chgData name="Kabanje, Kiana (MIL)" userId="c58bb0bd-8a15-45be-a6a0-b18c3ac473e2" providerId="ADAL" clId="{B7196116-AFDE-464F-A2F0-EAC812BC53EA}" dt="2021-01-06T18:48:28.017" v="2" actId="1076"/>
          <ac:spMkLst>
            <pc:docMk/>
            <pc:sldMk cId="1102895818" sldId="256"/>
            <ac:spMk id="6" creationId="{4C2AFB89-F8B3-4A6E-8B3F-BC7FE38EB4CD}"/>
          </ac:spMkLst>
        </pc:spChg>
        <pc:picChg chg="mod">
          <ac:chgData name="Kabanje, Kiana (MIL)" userId="c58bb0bd-8a15-45be-a6a0-b18c3ac473e2" providerId="ADAL" clId="{B7196116-AFDE-464F-A2F0-EAC812BC53EA}" dt="2021-01-06T18:48:25.073" v="1" actId="1076"/>
          <ac:picMkLst>
            <pc:docMk/>
            <pc:sldMk cId="1102895818" sldId="256"/>
            <ac:picMk id="2" creationId="{BDF7F689-29DE-486A-94F5-CD7B27E139E8}"/>
          </ac:picMkLst>
        </pc:picChg>
      </pc:sldChg>
      <pc:sldChg chg="modSp mod">
        <pc:chgData name="Kabanje, Kiana (MIL)" userId="c58bb0bd-8a15-45be-a6a0-b18c3ac473e2" providerId="ADAL" clId="{B7196116-AFDE-464F-A2F0-EAC812BC53EA}" dt="2021-01-06T18:49:37.993" v="13" actId="1076"/>
        <pc:sldMkLst>
          <pc:docMk/>
          <pc:sldMk cId="837526182" sldId="258"/>
        </pc:sldMkLst>
        <pc:spChg chg="mod">
          <ac:chgData name="Kabanje, Kiana (MIL)" userId="c58bb0bd-8a15-45be-a6a0-b18c3ac473e2" providerId="ADAL" clId="{B7196116-AFDE-464F-A2F0-EAC812BC53EA}" dt="2021-01-06T18:49:14.391" v="11" actId="12"/>
          <ac:spMkLst>
            <pc:docMk/>
            <pc:sldMk cId="837526182" sldId="258"/>
            <ac:spMk id="5" creationId="{3F5CD395-6BF1-42F3-AF66-CA0D7FC94321}"/>
          </ac:spMkLst>
        </pc:spChg>
        <pc:picChg chg="mod">
          <ac:chgData name="Kabanje, Kiana (MIL)" userId="c58bb0bd-8a15-45be-a6a0-b18c3ac473e2" providerId="ADAL" clId="{B7196116-AFDE-464F-A2F0-EAC812BC53EA}" dt="2021-01-06T18:49:37.993" v="13" actId="1076"/>
          <ac:picMkLst>
            <pc:docMk/>
            <pc:sldMk cId="837526182" sldId="258"/>
            <ac:picMk id="8" creationId="{22CDE7DF-C919-4EFE-B6FA-662B7B569EA0}"/>
          </ac:picMkLst>
        </pc:picChg>
      </pc:sldChg>
      <pc:sldChg chg="del">
        <pc:chgData name="Kabanje, Kiana (MIL)" userId="c58bb0bd-8a15-45be-a6a0-b18c3ac473e2" providerId="ADAL" clId="{B7196116-AFDE-464F-A2F0-EAC812BC53EA}" dt="2021-01-06T18:49:27.276" v="12" actId="47"/>
        <pc:sldMkLst>
          <pc:docMk/>
          <pc:sldMk cId="1085431678" sldId="259"/>
        </pc:sldMkLst>
      </pc:sldChg>
      <pc:sldChg chg="modSp mod">
        <pc:chgData name="Kabanje, Kiana (MIL)" userId="c58bb0bd-8a15-45be-a6a0-b18c3ac473e2" providerId="ADAL" clId="{B7196116-AFDE-464F-A2F0-EAC812BC53EA}" dt="2021-01-06T18:48:36.417" v="3" actId="1076"/>
        <pc:sldMkLst>
          <pc:docMk/>
          <pc:sldMk cId="2711980768" sldId="268"/>
        </pc:sldMkLst>
        <pc:spChg chg="mod">
          <ac:chgData name="Kabanje, Kiana (MIL)" userId="c58bb0bd-8a15-45be-a6a0-b18c3ac473e2" providerId="ADAL" clId="{B7196116-AFDE-464F-A2F0-EAC812BC53EA}" dt="2021-01-06T18:48:36.417" v="3" actId="1076"/>
          <ac:spMkLst>
            <pc:docMk/>
            <pc:sldMk cId="2711980768" sldId="268"/>
            <ac:spMk id="2" creationId="{4A2755CE-782E-4A4C-9B73-8C958D566170}"/>
          </ac:spMkLst>
        </pc:spChg>
      </pc:sldChg>
    </pc:docChg>
  </pc:docChgLst>
  <pc:docChgLst>
    <pc:chgData name="Kabanje, Kiana (MIL)" userId="c58bb0bd-8a15-45be-a6a0-b18c3ac473e2" providerId="ADAL" clId="{CD96DF4F-B395-44CA-A7F1-3B72C7DB03EC}"/>
    <pc:docChg chg="custSel delSld modSld">
      <pc:chgData name="Kabanje, Kiana (MIL)" userId="c58bb0bd-8a15-45be-a6a0-b18c3ac473e2" providerId="ADAL" clId="{CD96DF4F-B395-44CA-A7F1-3B72C7DB03EC}" dt="2020-12-09T23:12:34.067" v="86" actId="1076"/>
      <pc:docMkLst>
        <pc:docMk/>
      </pc:docMkLst>
      <pc:sldChg chg="addSp delSp modSp mod delAnim">
        <pc:chgData name="Kabanje, Kiana (MIL)" userId="c58bb0bd-8a15-45be-a6a0-b18c3ac473e2" providerId="ADAL" clId="{CD96DF4F-B395-44CA-A7F1-3B72C7DB03EC}" dt="2020-12-09T22:51:21.032" v="46" actId="478"/>
        <pc:sldMkLst>
          <pc:docMk/>
          <pc:sldMk cId="1102895818" sldId="256"/>
        </pc:sldMkLst>
        <pc:spChg chg="del">
          <ac:chgData name="Kabanje, Kiana (MIL)" userId="c58bb0bd-8a15-45be-a6a0-b18c3ac473e2" providerId="ADAL" clId="{CD96DF4F-B395-44CA-A7F1-3B72C7DB03EC}" dt="2020-12-09T22:51:14.988" v="43" actId="478"/>
          <ac:spMkLst>
            <pc:docMk/>
            <pc:sldMk cId="1102895818" sldId="256"/>
            <ac:spMk id="3" creationId="{EF6B80E2-8DC8-4121-B003-59F889AA74CF}"/>
          </ac:spMkLst>
        </pc:spChg>
        <pc:spChg chg="del">
          <ac:chgData name="Kabanje, Kiana (MIL)" userId="c58bb0bd-8a15-45be-a6a0-b18c3ac473e2" providerId="ADAL" clId="{CD96DF4F-B395-44CA-A7F1-3B72C7DB03EC}" dt="2020-12-09T22:51:21.032" v="46" actId="478"/>
          <ac:spMkLst>
            <pc:docMk/>
            <pc:sldMk cId="1102895818" sldId="256"/>
            <ac:spMk id="4" creationId="{5FF2F00C-571C-4A17-BC8D-00B7C4EAC0D2}"/>
          </ac:spMkLst>
        </pc:spChg>
        <pc:spChg chg="del">
          <ac:chgData name="Kabanje, Kiana (MIL)" userId="c58bb0bd-8a15-45be-a6a0-b18c3ac473e2" providerId="ADAL" clId="{CD96DF4F-B395-44CA-A7F1-3B72C7DB03EC}" dt="2020-12-09T22:51:19.911" v="45" actId="478"/>
          <ac:spMkLst>
            <pc:docMk/>
            <pc:sldMk cId="1102895818" sldId="256"/>
            <ac:spMk id="6" creationId="{48C054CA-8274-42BC-B879-C5B27BB551BF}"/>
          </ac:spMkLst>
        </pc:spChg>
        <pc:spChg chg="add del mod">
          <ac:chgData name="Kabanje, Kiana (MIL)" userId="c58bb0bd-8a15-45be-a6a0-b18c3ac473e2" providerId="ADAL" clId="{CD96DF4F-B395-44CA-A7F1-3B72C7DB03EC}" dt="2020-12-09T22:51:17.482" v="44" actId="478"/>
          <ac:spMkLst>
            <pc:docMk/>
            <pc:sldMk cId="1102895818" sldId="256"/>
            <ac:spMk id="7" creationId="{58067722-14EE-4ED0-BB26-028C0801DBA7}"/>
          </ac:spMkLst>
        </pc:spChg>
        <pc:picChg chg="add mod">
          <ac:chgData name="Kabanje, Kiana (MIL)" userId="c58bb0bd-8a15-45be-a6a0-b18c3ac473e2" providerId="ADAL" clId="{CD96DF4F-B395-44CA-A7F1-3B72C7DB03EC}" dt="2020-12-09T22:51:03.513" v="42" actId="14100"/>
          <ac:picMkLst>
            <pc:docMk/>
            <pc:sldMk cId="1102895818" sldId="256"/>
            <ac:picMk id="2" creationId="{BDF7F689-29DE-486A-94F5-CD7B27E139E8}"/>
          </ac:picMkLst>
        </pc:picChg>
        <pc:picChg chg="del">
          <ac:chgData name="Kabanje, Kiana (MIL)" userId="c58bb0bd-8a15-45be-a6a0-b18c3ac473e2" providerId="ADAL" clId="{CD96DF4F-B395-44CA-A7F1-3B72C7DB03EC}" dt="2020-12-09T22:50:56.394" v="40" actId="478"/>
          <ac:picMkLst>
            <pc:docMk/>
            <pc:sldMk cId="1102895818" sldId="256"/>
            <ac:picMk id="15" creationId="{27BE126A-DC78-49AA-B25F-C027740B254D}"/>
          </ac:picMkLst>
        </pc:picChg>
      </pc:sldChg>
      <pc:sldChg chg="addSp delSp modSp mod">
        <pc:chgData name="Kabanje, Kiana (MIL)" userId="c58bb0bd-8a15-45be-a6a0-b18c3ac473e2" providerId="ADAL" clId="{CD96DF4F-B395-44CA-A7F1-3B72C7DB03EC}" dt="2020-12-09T22:50:28.122" v="37" actId="20577"/>
        <pc:sldMkLst>
          <pc:docMk/>
          <pc:sldMk cId="1090469778" sldId="257"/>
        </pc:sldMkLst>
        <pc:spChg chg="mod">
          <ac:chgData name="Kabanje, Kiana (MIL)" userId="c58bb0bd-8a15-45be-a6a0-b18c3ac473e2" providerId="ADAL" clId="{CD96DF4F-B395-44CA-A7F1-3B72C7DB03EC}" dt="2020-12-09T22:50:28.122" v="37" actId="20577"/>
          <ac:spMkLst>
            <pc:docMk/>
            <pc:sldMk cId="1090469778" sldId="257"/>
            <ac:spMk id="2" creationId="{DDC39BA7-1FD5-4FAC-B391-A2BC66B7F645}"/>
          </ac:spMkLst>
        </pc:spChg>
        <pc:picChg chg="del">
          <ac:chgData name="Kabanje, Kiana (MIL)" userId="c58bb0bd-8a15-45be-a6a0-b18c3ac473e2" providerId="ADAL" clId="{CD96DF4F-B395-44CA-A7F1-3B72C7DB03EC}" dt="2020-12-09T22:50:17.547" v="19" actId="478"/>
          <ac:picMkLst>
            <pc:docMk/>
            <pc:sldMk cId="1090469778" sldId="257"/>
            <ac:picMk id="4" creationId="{D92073CE-76E0-4F44-BF83-E703CF33D126}"/>
          </ac:picMkLst>
        </pc:picChg>
        <pc:picChg chg="add del mod">
          <ac:chgData name="Kabanje, Kiana (MIL)" userId="c58bb0bd-8a15-45be-a6a0-b18c3ac473e2" providerId="ADAL" clId="{CD96DF4F-B395-44CA-A7F1-3B72C7DB03EC}" dt="2020-12-09T22:49:57.623" v="7" actId="21"/>
          <ac:picMkLst>
            <pc:docMk/>
            <pc:sldMk cId="1090469778" sldId="257"/>
            <ac:picMk id="5" creationId="{2AEFFDFB-A882-4272-ACF3-EEC813DCC893}"/>
          </ac:picMkLst>
        </pc:picChg>
        <pc:picChg chg="add mod">
          <ac:chgData name="Kabanje, Kiana (MIL)" userId="c58bb0bd-8a15-45be-a6a0-b18c3ac473e2" providerId="ADAL" clId="{CD96DF4F-B395-44CA-A7F1-3B72C7DB03EC}" dt="2020-12-09T22:50:21.261" v="27" actId="1038"/>
          <ac:picMkLst>
            <pc:docMk/>
            <pc:sldMk cId="1090469778" sldId="257"/>
            <ac:picMk id="8" creationId="{A0CAF751-D0FB-4C54-AE54-B19D33EE9AD8}"/>
          </ac:picMkLst>
        </pc:picChg>
      </pc:sldChg>
      <pc:sldChg chg="addSp delSp modSp mod">
        <pc:chgData name="Kabanje, Kiana (MIL)" userId="c58bb0bd-8a15-45be-a6a0-b18c3ac473e2" providerId="ADAL" clId="{CD96DF4F-B395-44CA-A7F1-3B72C7DB03EC}" dt="2020-12-09T22:52:49.909" v="60" actId="478"/>
        <pc:sldMkLst>
          <pc:docMk/>
          <pc:sldMk cId="837526182" sldId="258"/>
        </pc:sldMkLst>
        <pc:spChg chg="del">
          <ac:chgData name="Kabanje, Kiana (MIL)" userId="c58bb0bd-8a15-45be-a6a0-b18c3ac473e2" providerId="ADAL" clId="{CD96DF4F-B395-44CA-A7F1-3B72C7DB03EC}" dt="2020-12-09T22:52:47.917" v="59" actId="478"/>
          <ac:spMkLst>
            <pc:docMk/>
            <pc:sldMk cId="837526182" sldId="258"/>
            <ac:spMk id="5" creationId="{F8A5FF04-ADEC-44F1-92D0-4114C21668A8}"/>
          </ac:spMkLst>
        </pc:spChg>
        <pc:spChg chg="del">
          <ac:chgData name="Kabanje, Kiana (MIL)" userId="c58bb0bd-8a15-45be-a6a0-b18c3ac473e2" providerId="ADAL" clId="{CD96DF4F-B395-44CA-A7F1-3B72C7DB03EC}" dt="2020-12-09T22:52:49.909" v="60" actId="478"/>
          <ac:spMkLst>
            <pc:docMk/>
            <pc:sldMk cId="837526182" sldId="258"/>
            <ac:spMk id="6" creationId="{85F03B2B-F8C1-4113-B1F7-B098B69BAB47}"/>
          </ac:spMkLst>
        </pc:spChg>
        <pc:picChg chg="add mod">
          <ac:chgData name="Kabanje, Kiana (MIL)" userId="c58bb0bd-8a15-45be-a6a0-b18c3ac473e2" providerId="ADAL" clId="{CD96DF4F-B395-44CA-A7F1-3B72C7DB03EC}" dt="2020-12-09T22:52:44.113" v="58" actId="1076"/>
          <ac:picMkLst>
            <pc:docMk/>
            <pc:sldMk cId="837526182" sldId="258"/>
            <ac:picMk id="8" creationId="{22CDE7DF-C919-4EFE-B6FA-662B7B569EA0}"/>
          </ac:picMkLst>
        </pc:picChg>
        <pc:picChg chg="del">
          <ac:chgData name="Kabanje, Kiana (MIL)" userId="c58bb0bd-8a15-45be-a6a0-b18c3ac473e2" providerId="ADAL" clId="{CD96DF4F-B395-44CA-A7F1-3B72C7DB03EC}" dt="2020-12-09T22:52:41.705" v="57" actId="478"/>
          <ac:picMkLst>
            <pc:docMk/>
            <pc:sldMk cId="837526182" sldId="258"/>
            <ac:picMk id="15" creationId="{27BE126A-DC78-49AA-B25F-C027740B254D}"/>
          </ac:picMkLst>
        </pc:picChg>
      </pc:sldChg>
      <pc:sldChg chg="addSp delSp modSp mod">
        <pc:chgData name="Kabanje, Kiana (MIL)" userId="c58bb0bd-8a15-45be-a6a0-b18c3ac473e2" providerId="ADAL" clId="{CD96DF4F-B395-44CA-A7F1-3B72C7DB03EC}" dt="2020-12-09T22:53:41.748" v="74" actId="20577"/>
        <pc:sldMkLst>
          <pc:docMk/>
          <pc:sldMk cId="1085431678" sldId="259"/>
        </pc:sldMkLst>
        <pc:spChg chg="mod">
          <ac:chgData name="Kabanje, Kiana (MIL)" userId="c58bb0bd-8a15-45be-a6a0-b18c3ac473e2" providerId="ADAL" clId="{CD96DF4F-B395-44CA-A7F1-3B72C7DB03EC}" dt="2020-12-09T22:53:41.748" v="74" actId="20577"/>
          <ac:spMkLst>
            <pc:docMk/>
            <pc:sldMk cId="1085431678" sldId="259"/>
            <ac:spMk id="3" creationId="{ECE905D2-BFD0-46FA-8569-8B0EF6CE5A67}"/>
          </ac:spMkLst>
        </pc:spChg>
        <pc:spChg chg="mod">
          <ac:chgData name="Kabanje, Kiana (MIL)" userId="c58bb0bd-8a15-45be-a6a0-b18c3ac473e2" providerId="ADAL" clId="{CD96DF4F-B395-44CA-A7F1-3B72C7DB03EC}" dt="2020-12-09T22:53:35.093" v="72" actId="6549"/>
          <ac:spMkLst>
            <pc:docMk/>
            <pc:sldMk cId="1085431678" sldId="259"/>
            <ac:spMk id="4" creationId="{75904933-DB9C-4340-AF8E-6706D20BAFDF}"/>
          </ac:spMkLst>
        </pc:spChg>
        <pc:picChg chg="add mod">
          <ac:chgData name="Kabanje, Kiana (MIL)" userId="c58bb0bd-8a15-45be-a6a0-b18c3ac473e2" providerId="ADAL" clId="{CD96DF4F-B395-44CA-A7F1-3B72C7DB03EC}" dt="2020-12-09T22:53:24.567" v="70"/>
          <ac:picMkLst>
            <pc:docMk/>
            <pc:sldMk cId="1085431678" sldId="259"/>
            <ac:picMk id="6" creationId="{939EB2F3-6466-44FC-AE96-6604919F772D}"/>
          </ac:picMkLst>
        </pc:picChg>
        <pc:picChg chg="del">
          <ac:chgData name="Kabanje, Kiana (MIL)" userId="c58bb0bd-8a15-45be-a6a0-b18c3ac473e2" providerId="ADAL" clId="{CD96DF4F-B395-44CA-A7F1-3B72C7DB03EC}" dt="2020-12-09T22:53:23.796" v="69" actId="478"/>
          <ac:picMkLst>
            <pc:docMk/>
            <pc:sldMk cId="1085431678" sldId="259"/>
            <ac:picMk id="15" creationId="{27BE126A-DC78-49AA-B25F-C027740B254D}"/>
          </ac:picMkLst>
        </pc:picChg>
      </pc:sldChg>
      <pc:sldChg chg="addSp delSp modSp mod">
        <pc:chgData name="Kabanje, Kiana (MIL)" userId="c58bb0bd-8a15-45be-a6a0-b18c3ac473e2" providerId="ADAL" clId="{CD96DF4F-B395-44CA-A7F1-3B72C7DB03EC}" dt="2020-12-09T23:12:34.067" v="86" actId="1076"/>
        <pc:sldMkLst>
          <pc:docMk/>
          <pc:sldMk cId="3540604319" sldId="266"/>
        </pc:sldMkLst>
        <pc:spChg chg="del">
          <ac:chgData name="Kabanje, Kiana (MIL)" userId="c58bb0bd-8a15-45be-a6a0-b18c3ac473e2" providerId="ADAL" clId="{CD96DF4F-B395-44CA-A7F1-3B72C7DB03EC}" dt="2020-12-09T22:52:57.358" v="61" actId="478"/>
          <ac:spMkLst>
            <pc:docMk/>
            <pc:sldMk cId="3540604319" sldId="266"/>
            <ac:spMk id="6" creationId="{85F03B2B-F8C1-4113-B1F7-B098B69BAB47}"/>
          </ac:spMkLst>
        </pc:spChg>
        <pc:picChg chg="add del mod">
          <ac:chgData name="Kabanje, Kiana (MIL)" userId="c58bb0bd-8a15-45be-a6a0-b18c3ac473e2" providerId="ADAL" clId="{CD96DF4F-B395-44CA-A7F1-3B72C7DB03EC}" dt="2020-12-09T23:12:28.829" v="83" actId="478"/>
          <ac:picMkLst>
            <pc:docMk/>
            <pc:sldMk cId="3540604319" sldId="266"/>
            <ac:picMk id="3" creationId="{80BD83A6-E5E2-4EF1-8605-76B24515CA41}"/>
          </ac:picMkLst>
        </pc:picChg>
        <pc:picChg chg="add del mod">
          <ac:chgData name="Kabanje, Kiana (MIL)" userId="c58bb0bd-8a15-45be-a6a0-b18c3ac473e2" providerId="ADAL" clId="{CD96DF4F-B395-44CA-A7F1-3B72C7DB03EC}" dt="2020-12-09T22:53:09.219" v="66" actId="478"/>
          <ac:picMkLst>
            <pc:docMk/>
            <pc:sldMk cId="3540604319" sldId="266"/>
            <ac:picMk id="5" creationId="{22C14307-B6C4-40BA-82CB-6DC4377CAD92}"/>
          </ac:picMkLst>
        </pc:picChg>
        <pc:picChg chg="add mod">
          <ac:chgData name="Kabanje, Kiana (MIL)" userId="c58bb0bd-8a15-45be-a6a0-b18c3ac473e2" providerId="ADAL" clId="{CD96DF4F-B395-44CA-A7F1-3B72C7DB03EC}" dt="2020-12-09T22:53:10.234" v="67"/>
          <ac:picMkLst>
            <pc:docMk/>
            <pc:sldMk cId="3540604319" sldId="266"/>
            <ac:picMk id="7" creationId="{2EF2DDCD-4956-4B63-B7C5-8EF805E5D652}"/>
          </ac:picMkLst>
        </pc:picChg>
        <pc:picChg chg="add del mod">
          <ac:chgData name="Kabanje, Kiana (MIL)" userId="c58bb0bd-8a15-45be-a6a0-b18c3ac473e2" providerId="ADAL" clId="{CD96DF4F-B395-44CA-A7F1-3B72C7DB03EC}" dt="2020-12-09T23:12:30.001" v="84" actId="478"/>
          <ac:picMkLst>
            <pc:docMk/>
            <pc:sldMk cId="3540604319" sldId="266"/>
            <ac:picMk id="8" creationId="{679BC562-7D31-466E-AC66-7C0C6B60186B}"/>
          </ac:picMkLst>
        </pc:picChg>
        <pc:picChg chg="add mod">
          <ac:chgData name="Kabanje, Kiana (MIL)" userId="c58bb0bd-8a15-45be-a6a0-b18c3ac473e2" providerId="ADAL" clId="{CD96DF4F-B395-44CA-A7F1-3B72C7DB03EC}" dt="2020-12-09T23:12:34.067" v="86" actId="1076"/>
          <ac:picMkLst>
            <pc:docMk/>
            <pc:sldMk cId="3540604319" sldId="266"/>
            <ac:picMk id="11" creationId="{B62151F6-EED7-4AF7-BCA9-C8CFC89747DB}"/>
          </ac:picMkLst>
        </pc:picChg>
        <pc:picChg chg="del">
          <ac:chgData name="Kabanje, Kiana (MIL)" userId="c58bb0bd-8a15-45be-a6a0-b18c3ac473e2" providerId="ADAL" clId="{CD96DF4F-B395-44CA-A7F1-3B72C7DB03EC}" dt="2020-12-09T22:53:06.235" v="64" actId="478"/>
          <ac:picMkLst>
            <pc:docMk/>
            <pc:sldMk cId="3540604319" sldId="266"/>
            <ac:picMk id="15" creationId="{27BE126A-DC78-49AA-B25F-C027740B254D}"/>
          </ac:picMkLst>
        </pc:picChg>
      </pc:sldChg>
      <pc:sldChg chg="del">
        <pc:chgData name="Kabanje, Kiana (MIL)" userId="c58bb0bd-8a15-45be-a6a0-b18c3ac473e2" providerId="ADAL" clId="{CD96DF4F-B395-44CA-A7F1-3B72C7DB03EC}" dt="2020-12-09T22:53:19.463" v="68" actId="2696"/>
        <pc:sldMkLst>
          <pc:docMk/>
          <pc:sldMk cId="171048108" sldId="267"/>
        </pc:sldMkLst>
      </pc:sldChg>
      <pc:sldChg chg="addSp delSp modSp mod delAnim">
        <pc:chgData name="Kabanje, Kiana (MIL)" userId="c58bb0bd-8a15-45be-a6a0-b18c3ac473e2" providerId="ADAL" clId="{CD96DF4F-B395-44CA-A7F1-3B72C7DB03EC}" dt="2020-12-09T22:52:21.055" v="53" actId="478"/>
        <pc:sldMkLst>
          <pc:docMk/>
          <pc:sldMk cId="2711980768" sldId="268"/>
        </pc:sldMkLst>
        <pc:spChg chg="del">
          <ac:chgData name="Kabanje, Kiana (MIL)" userId="c58bb0bd-8a15-45be-a6a0-b18c3ac473e2" providerId="ADAL" clId="{CD96DF4F-B395-44CA-A7F1-3B72C7DB03EC}" dt="2020-12-09T22:52:13.714" v="49" actId="478"/>
          <ac:spMkLst>
            <pc:docMk/>
            <pc:sldMk cId="2711980768" sldId="268"/>
            <ac:spMk id="2" creationId="{A7C259AA-1D18-4B6B-9EBC-D678DB37522B}"/>
          </ac:spMkLst>
        </pc:spChg>
        <pc:spChg chg="del">
          <ac:chgData name="Kabanje, Kiana (MIL)" userId="c58bb0bd-8a15-45be-a6a0-b18c3ac473e2" providerId="ADAL" clId="{CD96DF4F-B395-44CA-A7F1-3B72C7DB03EC}" dt="2020-12-09T22:52:18.866" v="52" actId="478"/>
          <ac:spMkLst>
            <pc:docMk/>
            <pc:sldMk cId="2711980768" sldId="268"/>
            <ac:spMk id="3" creationId="{EF6B80E2-8DC8-4121-B003-59F889AA74CF}"/>
          </ac:spMkLst>
        </pc:spChg>
        <pc:spChg chg="del mod">
          <ac:chgData name="Kabanje, Kiana (MIL)" userId="c58bb0bd-8a15-45be-a6a0-b18c3ac473e2" providerId="ADAL" clId="{CD96DF4F-B395-44CA-A7F1-3B72C7DB03EC}" dt="2020-12-09T22:52:15.796" v="51" actId="478"/>
          <ac:spMkLst>
            <pc:docMk/>
            <pc:sldMk cId="2711980768" sldId="268"/>
            <ac:spMk id="4" creationId="{5FF2F00C-571C-4A17-BC8D-00B7C4EAC0D2}"/>
          </ac:spMkLst>
        </pc:spChg>
        <pc:spChg chg="add del mod">
          <ac:chgData name="Kabanje, Kiana (MIL)" userId="c58bb0bd-8a15-45be-a6a0-b18c3ac473e2" providerId="ADAL" clId="{CD96DF4F-B395-44CA-A7F1-3B72C7DB03EC}" dt="2020-12-09T22:52:21.055" v="53" actId="478"/>
          <ac:spMkLst>
            <pc:docMk/>
            <pc:sldMk cId="2711980768" sldId="268"/>
            <ac:spMk id="6" creationId="{71A585EE-78C5-435F-99D6-0996FC5FE649}"/>
          </ac:spMkLst>
        </pc:spChg>
        <pc:picChg chg="add mod">
          <ac:chgData name="Kabanje, Kiana (MIL)" userId="c58bb0bd-8a15-45be-a6a0-b18c3ac473e2" providerId="ADAL" clId="{CD96DF4F-B395-44CA-A7F1-3B72C7DB03EC}" dt="2020-12-09T22:51:30.445" v="48"/>
          <ac:picMkLst>
            <pc:docMk/>
            <pc:sldMk cId="2711980768" sldId="268"/>
            <ac:picMk id="7" creationId="{17737521-2B6C-496F-965D-9A35870C53CC}"/>
          </ac:picMkLst>
        </pc:picChg>
        <pc:picChg chg="del">
          <ac:chgData name="Kabanje, Kiana (MIL)" userId="c58bb0bd-8a15-45be-a6a0-b18c3ac473e2" providerId="ADAL" clId="{CD96DF4F-B395-44CA-A7F1-3B72C7DB03EC}" dt="2020-12-09T22:51:30.090" v="47" actId="478"/>
          <ac:picMkLst>
            <pc:docMk/>
            <pc:sldMk cId="2711980768" sldId="268"/>
            <ac:picMk id="15" creationId="{27BE126A-DC78-49AA-B25F-C027740B254D}"/>
          </ac:picMkLst>
        </pc:picChg>
      </pc:sldChg>
    </pc:docChg>
  </pc:docChgLst>
  <pc:docChgLst>
    <pc:chgData name="Kabanje, Kiana (MIL)" userId="c58bb0bd-8a15-45be-a6a0-b18c3ac473e2" providerId="ADAL" clId="{8AFD98BE-88BB-4B38-8BE5-7C99BF1C53CE}"/>
    <pc:docChg chg="custSel modSld">
      <pc:chgData name="Kabanje, Kiana (MIL)" userId="c58bb0bd-8a15-45be-a6a0-b18c3ac473e2" providerId="ADAL" clId="{8AFD98BE-88BB-4B38-8BE5-7C99BF1C53CE}" dt="2020-12-01T18:49:52.622" v="55" actId="207"/>
      <pc:docMkLst>
        <pc:docMk/>
      </pc:docMkLst>
      <pc:sldChg chg="addSp delSp mod">
        <pc:chgData name="Kabanje, Kiana (MIL)" userId="c58bb0bd-8a15-45be-a6a0-b18c3ac473e2" providerId="ADAL" clId="{8AFD98BE-88BB-4B38-8BE5-7C99BF1C53CE}" dt="2020-12-01T18:47:35.887" v="1" actId="478"/>
        <pc:sldMkLst>
          <pc:docMk/>
          <pc:sldMk cId="837526182" sldId="258"/>
        </pc:sldMkLst>
        <pc:spChg chg="add del">
          <ac:chgData name="Kabanje, Kiana (MIL)" userId="c58bb0bd-8a15-45be-a6a0-b18c3ac473e2" providerId="ADAL" clId="{8AFD98BE-88BB-4B38-8BE5-7C99BF1C53CE}" dt="2020-12-01T18:47:35.887" v="1" actId="478"/>
          <ac:spMkLst>
            <pc:docMk/>
            <pc:sldMk cId="837526182" sldId="258"/>
            <ac:spMk id="2" creationId="{ED2E33BB-4281-4539-9FE6-C62A71A519DF}"/>
          </ac:spMkLst>
        </pc:spChg>
      </pc:sldChg>
      <pc:sldChg chg="modSp mod">
        <pc:chgData name="Kabanje, Kiana (MIL)" userId="c58bb0bd-8a15-45be-a6a0-b18c3ac473e2" providerId="ADAL" clId="{8AFD98BE-88BB-4B38-8BE5-7C99BF1C53CE}" dt="2020-12-01T18:49:52.622" v="55" actId="207"/>
        <pc:sldMkLst>
          <pc:docMk/>
          <pc:sldMk cId="1085431678" sldId="259"/>
        </pc:sldMkLst>
        <pc:spChg chg="mod">
          <ac:chgData name="Kabanje, Kiana (MIL)" userId="c58bb0bd-8a15-45be-a6a0-b18c3ac473e2" providerId="ADAL" clId="{8AFD98BE-88BB-4B38-8BE5-7C99BF1C53CE}" dt="2020-12-01T18:49:52.622" v="55" actId="207"/>
          <ac:spMkLst>
            <pc:docMk/>
            <pc:sldMk cId="1085431678" sldId="259"/>
            <ac:spMk id="3" creationId="{ECE905D2-BFD0-46FA-8569-8B0EF6CE5A67}"/>
          </ac:spMkLst>
        </pc:spChg>
        <pc:spChg chg="mod">
          <ac:chgData name="Kabanje, Kiana (MIL)" userId="c58bb0bd-8a15-45be-a6a0-b18c3ac473e2" providerId="ADAL" clId="{8AFD98BE-88BB-4B38-8BE5-7C99BF1C53CE}" dt="2020-12-01T18:49:15.397" v="53" actId="113"/>
          <ac:spMkLst>
            <pc:docMk/>
            <pc:sldMk cId="1085431678" sldId="259"/>
            <ac:spMk id="4" creationId="{75904933-DB9C-4340-AF8E-6706D20BAFD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938FE-D439-4B74-B6DE-4ABAAEDBE2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83F7E9-D3AD-443F-8425-B2D857A893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DB5DD-EE78-4A62-8EEF-3C8CA178D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61AFB3-9746-4617-8E82-4267A0856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7E7ECE-E7FC-4227-8571-415046E75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073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663DC-DC2F-42C3-9B15-DDC6D8A9D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E89454-E3B4-4479-BC05-573A0C0788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ACF76E-CAA8-4E26-9567-0B5734520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6047E-A723-498E-9BA8-651010AFB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572D57-7B39-4D24-BFEE-001AD483B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099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D84D2D-6BAD-4A61-8E27-310132A0E5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EEF998-0632-4477-A92B-B42C3D9CCD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1C9A4F-8A81-4C4D-B492-1464BC968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F0FD23-7561-4D6E-9974-A40B4DA13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27F0F-B260-4128-A031-484A2EF9C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866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A0AD8-3E13-4B62-80FB-C083063C8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15B3C-523C-4F45-8885-67B391C31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88673-ECC4-4E19-B488-6DC01E17D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13E6CC-B1ED-4623-9A09-A8ED308B0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C994A9-D95F-406F-8D9B-ECE0C6EDF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303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A7FAF-61F0-42F4-A7AD-E8B62DC5E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9338B0-46E3-42F7-B9D5-9591914612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E9410-E12E-430B-83B0-0AEA6E5A6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19AFE6-44BE-411E-B222-66832AB37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9B948-AA30-4AF4-A2C6-640290F4B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730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CE429-71CB-40C3-BBF8-67724FF97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4BC0E3-8C56-465B-931E-5D0BB13092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8A35C0-B58D-4CB9-B74A-1B0EF76169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D381B5-FFF0-44FD-81A3-9CD37E87A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7F5184-7F8B-4D2E-9D81-0CEB811C1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C25384-A7D2-4501-8DE7-EC2A07AF3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324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052A8-276E-4C56-AD76-1D9DD7706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4A2912-94BE-49B8-9002-05FD77F83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A1127-BBDE-45DA-B85A-9499825D8D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D06ED4-1844-448B-BC8C-BACD290256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1F840B-F655-4C83-A742-D68C9A6496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3DEC49-1279-4544-961D-1B612CC8A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9CC89F-8614-4587-8D42-68B14E392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0B5DB7-12A8-4D25-9A1E-2E5FFFB73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61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905EE-93AE-4FD0-B49B-96F73A99F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61C33B-9068-447F-9A8D-4F5E922ED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C30948-0AC8-435C-9527-F32CF0F30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202915-2D26-4C89-903E-A6D62FEBD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76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F51576-BAF6-4A75-A646-B4B1A5264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FA23C5-BD1A-4419-BA44-273C05AB8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EB8FFF-9531-44E6-8EF3-C71C82284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695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33331-68D0-42B7-997B-2CBFC98AB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11DA71-184F-4249-A265-F532DE1914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B0D3C8-C9DB-461D-B8A0-0C24340836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AFC258-EE1E-4C08-8FC9-EF097F986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25295A-5E78-4106-95B1-D62D36923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398480-A8B2-4059-8114-25C5D5525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725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6740C-4AD3-4FAD-B1E4-E5027B6F8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1A43A9-E917-4119-B758-D3C26BB527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8F3893-0ED5-4891-8939-5605BDCBB9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22D503-51AE-41B1-BC59-E01D14258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4ACD0-6D9D-4891-BE05-6892858F8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259966-0727-4E2B-85A3-AF23821F0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251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106F5-DE75-4701-B304-3A734526D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7165BC-8866-4DCB-B7D6-94C7C3D22A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7A581-52AC-476C-86B1-E0AD0A580E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C696B-260F-4771-AB57-147C07FC840B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49070-9540-4601-AFF8-991CA3F673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E6197D-E8AC-4AF2-BE03-7355BC9137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226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5">
            <a:extLst>
              <a:ext uri="{FF2B5EF4-FFF2-40B4-BE49-F238E27FC236}">
                <a16:creationId xmlns:a16="http://schemas.microsoft.com/office/drawing/2014/main" id="{447D2ACE-C782-4B06-8440-BBDFCE9AC7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7536" y="5567760"/>
            <a:ext cx="9490464" cy="85789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DC39BA7-1FD5-4FAC-B391-A2BC66B7F6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541633"/>
            <a:ext cx="9144000" cy="771614"/>
          </a:xfrm>
        </p:spPr>
        <p:txBody>
          <a:bodyPr>
            <a:normAutofit fontScale="90000"/>
          </a:bodyPr>
          <a:lstStyle/>
          <a:p>
            <a:r>
              <a:rPr lang="en-US" dirty="0"/>
              <a:t>Create an Action Plan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80662" y="0"/>
            <a:ext cx="3215681" cy="201950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A0CAF751-D0FB-4C54-AE54-B19D33EE9AD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587931" y="934703"/>
            <a:ext cx="4640968" cy="4616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469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BDF7F689-29DE-486A-94F5-CD7B27E139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31528" y="33845"/>
            <a:ext cx="9205859" cy="2364519"/>
          </a:xfrm>
          <a:prstGeom prst="rect">
            <a:avLst/>
          </a:prstGeo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2AFB89-F8B3-4A6E-8B3F-BC7FE38EB4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1701" y="2234955"/>
            <a:ext cx="10515600" cy="3726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>
                <a:solidFill>
                  <a:srgbClr val="211D1E"/>
                </a:solidFill>
                <a:latin typeface="Minion Pro"/>
              </a:rPr>
              <a:t>What disasters or hazards can affect you? </a:t>
            </a:r>
          </a:p>
          <a:p>
            <a:pPr lvl="1"/>
            <a:r>
              <a:rPr lang="en-US" sz="4000" dirty="0">
                <a:solidFill>
                  <a:srgbClr val="211D1E"/>
                </a:solidFill>
                <a:latin typeface="Minion Pro"/>
              </a:rPr>
              <a:t>Your community?</a:t>
            </a:r>
          </a:p>
          <a:p>
            <a:pPr lvl="1"/>
            <a:r>
              <a:rPr lang="en-US" sz="4000" dirty="0">
                <a:solidFill>
                  <a:srgbClr val="211D1E"/>
                </a:solidFill>
                <a:latin typeface="Minion Pro"/>
              </a:rPr>
              <a:t>Your state?</a:t>
            </a:r>
            <a:endParaRPr lang="en-US" dirty="0"/>
          </a:p>
          <a:p>
            <a:pPr marL="0" indent="0">
              <a:buNone/>
            </a:pPr>
            <a:r>
              <a:rPr lang="en-US" sz="3200" dirty="0"/>
              <a:t>Your family may not be together if a disaster strikes, so it is important to know which types of disasters could affect you and your </a:t>
            </a:r>
            <a:r>
              <a:rPr lang="en-US" dirty="0"/>
              <a:t>family. </a:t>
            </a:r>
          </a:p>
          <a:p>
            <a:pPr lvl="1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102895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7737521-2B6C-496F-965D-9A35870C53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31528" y="33845"/>
            <a:ext cx="9205859" cy="236451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A2755CE-782E-4A4C-9B73-8C958D566170}"/>
              </a:ext>
            </a:extLst>
          </p:cNvPr>
          <p:cNvSpPr txBox="1"/>
          <p:nvPr/>
        </p:nvSpPr>
        <p:spPr>
          <a:xfrm>
            <a:off x="873550" y="2136833"/>
            <a:ext cx="10444899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Put a plan together by discussing the questions below with your family, friends or household to start your emergency plan.</a:t>
            </a:r>
          </a:p>
          <a:p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/>
              <a:t>What is our shelter plan?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/>
              <a:t>Where will we evacuate to?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/>
              <a:t>What is our evacuation route?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/>
              <a:t>Do we have a communication/reunification plan?</a:t>
            </a:r>
          </a:p>
        </p:txBody>
      </p:sp>
    </p:spTree>
    <p:extLst>
      <p:ext uri="{BB962C8B-B14F-4D97-AF65-F5344CB8AC3E}">
        <p14:creationId xmlns:p14="http://schemas.microsoft.com/office/powerpoint/2010/main" val="2711980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C25016C4-A568-4E24-BE2D-AEE247731D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 flipH="1">
            <a:off x="8723372" y="1777372"/>
            <a:ext cx="3200099" cy="4327406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4880F4F-8A79-4AFB-9560-E14AA7064AC3}"/>
              </a:ext>
            </a:extLst>
          </p:cNvPr>
          <p:cNvSpPr txBox="1"/>
          <p:nvPr/>
        </p:nvSpPr>
        <p:spPr>
          <a:xfrm>
            <a:off x="9916882" y="1777372"/>
            <a:ext cx="12598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/>
                </a:solidFill>
              </a:rPr>
              <a:t>TIP: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2CDE7DF-C919-4EFE-B6FA-662B7B569EA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95795" y="0"/>
            <a:ext cx="6324501" cy="1624444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68E4C21-8F86-47F1-A7CA-48122A1300F7}"/>
              </a:ext>
            </a:extLst>
          </p:cNvPr>
          <p:cNvSpPr/>
          <p:nvPr/>
        </p:nvSpPr>
        <p:spPr>
          <a:xfrm>
            <a:off x="9312582" y="2056686"/>
            <a:ext cx="271177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US" dirty="0"/>
              <a:t>• Check for adequate insurance coverage.</a:t>
            </a:r>
          </a:p>
          <a:p>
            <a:endParaRPr lang="en-US" dirty="0"/>
          </a:p>
          <a:p>
            <a:r>
              <a:rPr lang="en-US" dirty="0"/>
              <a:t>• Install an ABC fire extinguisher in your home. Teach each family member to use it and where it is kept.</a:t>
            </a:r>
          </a:p>
          <a:p>
            <a:endParaRPr lang="en-US" dirty="0"/>
          </a:p>
          <a:p>
            <a:r>
              <a:rPr lang="en-US" dirty="0"/>
              <a:t>• Install smoke and carbon monoxide detectors on each level of your home, in appropriate areas.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5CD395-6BF1-42F3-AF66-CA0D7FC94321}"/>
              </a:ext>
            </a:extLst>
          </p:cNvPr>
          <p:cNvSpPr txBox="1"/>
          <p:nvPr/>
        </p:nvSpPr>
        <p:spPr>
          <a:xfrm>
            <a:off x="235670" y="1458658"/>
            <a:ext cx="848770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/>
              <a:t>Put your plan into action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2800" dirty="0"/>
              <a:t>Teach children how to call 911.  Show them how to use your cell phone. </a:t>
            </a:r>
          </a:p>
          <a:p>
            <a:pPr lvl="1"/>
            <a:endParaRPr lang="en-US" sz="20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/>
              <a:t>Post emergency numbers in visible places</a:t>
            </a:r>
          </a:p>
          <a:p>
            <a:endParaRPr lang="en-US" sz="20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/>
              <a:t>Show each family member how and when to turn off the water, gas and electricity at the main switches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37526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EF2DDCD-4956-4B63-B7C5-8EF805E5D6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90170" y="0"/>
            <a:ext cx="6324501" cy="1624444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B62151F6-EED7-4AF7-BCA9-C8CFC89747D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0800000">
            <a:off x="5816915" y="4279502"/>
            <a:ext cx="5861278" cy="244081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B170555-6E05-4A09-A978-DA397C8E2254}"/>
              </a:ext>
            </a:extLst>
          </p:cNvPr>
          <p:cNvSpPr txBox="1"/>
          <p:nvPr/>
        </p:nvSpPr>
        <p:spPr>
          <a:xfrm>
            <a:off x="653663" y="1762813"/>
            <a:ext cx="11161336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Evacuation Planning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Plan how you will leave and where you will go if you are advised to evacuate.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Always keep a half tank of gas in case of an unexpected need to evacuate.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Leave early enough to avoid being trapped by impending hazards.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Check with local officials before you travel back to areas impacted by the disaster.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406043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cc946027-8afb-4092-b2b8-4e477b893d80"/>
</p:tagLst>
</file>

<file path=ppt/theme/theme1.xml><?xml version="1.0" encoding="utf-8"?>
<a:theme xmlns:a="http://schemas.openxmlformats.org/drawingml/2006/main" name="Office Theme">
  <a:themeElements>
    <a:clrScheme name="PIY">
      <a:dk1>
        <a:srgbClr val="3A2A24"/>
      </a:dk1>
      <a:lt1>
        <a:srgbClr val="FFF8D7"/>
      </a:lt1>
      <a:dk2>
        <a:srgbClr val="29353A"/>
      </a:dk2>
      <a:lt2>
        <a:srgbClr val="AFD8DB"/>
      </a:lt2>
      <a:accent1>
        <a:srgbClr val="02466B"/>
      </a:accent1>
      <a:accent2>
        <a:srgbClr val="0060A2"/>
      </a:accent2>
      <a:accent3>
        <a:srgbClr val="067E9C"/>
      </a:accent3>
      <a:accent4>
        <a:srgbClr val="DC5E26"/>
      </a:accent4>
      <a:accent5>
        <a:srgbClr val="F89A2C"/>
      </a:accent5>
      <a:accent6>
        <a:srgbClr val="35B57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254</Words>
  <Application>Microsoft Office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Minion Pro</vt:lpstr>
      <vt:lpstr>Office Theme</vt:lpstr>
      <vt:lpstr>Create an Action Plan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Kabanje, Kiana (MIL)</dc:creator>
  <cp:lastModifiedBy>Kabanje, Kiana (MIL)</cp:lastModifiedBy>
  <cp:revision>15</cp:revision>
  <dcterms:created xsi:type="dcterms:W3CDTF">2020-11-16T18:09:18Z</dcterms:created>
  <dcterms:modified xsi:type="dcterms:W3CDTF">2021-01-06T18:49:57Z</dcterms:modified>
</cp:coreProperties>
</file>